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7" r:id="rId4"/>
    <p:sldId id="293" r:id="rId5"/>
    <p:sldId id="260" r:id="rId6"/>
    <p:sldId id="262" r:id="rId7"/>
    <p:sldId id="263" r:id="rId8"/>
    <p:sldId id="264" r:id="rId9"/>
    <p:sldId id="261" r:id="rId10"/>
    <p:sldId id="267" r:id="rId11"/>
    <p:sldId id="268" r:id="rId12"/>
    <p:sldId id="269" r:id="rId13"/>
    <p:sldId id="265" r:id="rId14"/>
    <p:sldId id="270" r:id="rId15"/>
    <p:sldId id="271" r:id="rId16"/>
    <p:sldId id="272" r:id="rId17"/>
    <p:sldId id="273" r:id="rId18"/>
    <p:sldId id="288" r:id="rId19"/>
    <p:sldId id="287" r:id="rId20"/>
    <p:sldId id="289" r:id="rId21"/>
    <p:sldId id="290" r:id="rId22"/>
    <p:sldId id="277" r:id="rId23"/>
    <p:sldId id="292" r:id="rId24"/>
    <p:sldId id="274" r:id="rId25"/>
    <p:sldId id="279" r:id="rId26"/>
    <p:sldId id="281" r:id="rId27"/>
    <p:sldId id="291" r:id="rId28"/>
    <p:sldId id="275" r:id="rId29"/>
    <p:sldId id="276" r:id="rId30"/>
    <p:sldId id="280" r:id="rId31"/>
    <p:sldId id="283" r:id="rId32"/>
    <p:sldId id="284" r:id="rId33"/>
    <p:sldId id="285" r:id="rId34"/>
    <p:sldId id="29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462"/>
    <p:restoredTop sz="90109"/>
  </p:normalViewPr>
  <p:slideViewPr>
    <p:cSldViewPr snapToGrid="0" snapToObjects="1">
      <p:cViewPr varScale="1">
        <p:scale>
          <a:sx n="109" d="100"/>
          <a:sy n="109" d="100"/>
        </p:scale>
        <p:origin x="774" y="11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4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84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게시판별 </a:t>
            </a:r>
            <a:r>
              <a:rPr lang="en-US" altLang="ko-KR"/>
              <a:t>post</a:t>
            </a:r>
            <a:r>
              <a:rPr lang="ko-KR" altLang="en-US"/>
              <a:t> </a:t>
            </a:r>
            <a:r>
              <a:rPr lang="en-US" altLang="ko-KR"/>
              <a:t>top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2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게시판별 </a:t>
            </a:r>
            <a:r>
              <a:rPr lang="en-US" altLang="ko-KR"/>
              <a:t>post</a:t>
            </a:r>
            <a:r>
              <a:rPr lang="ko-KR" altLang="en-US"/>
              <a:t> </a:t>
            </a:r>
            <a:r>
              <a:rPr lang="en-US" altLang="ko-KR"/>
              <a:t>end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57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게시판 보기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172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footer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6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게시판 </a:t>
            </a:r>
            <a:r>
              <a:rPr lang="en-US" altLang="ko-KR"/>
              <a:t>hover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9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글쓰기 화면 상단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27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게시글 작성 하단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11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50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)-</a:t>
            </a:r>
            <a:r>
              <a:rPr lang="ko-KR" altLang="en-US"/>
              <a:t>닉네임 변경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8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등급 변경 신청 미선택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5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인트로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772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등급 변경 신청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618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등급 변경 신청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)2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38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프로모터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87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프로모터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83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프로모션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68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관리자 페이지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01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about us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74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head / foot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86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갤러리 진입지점</a:t>
            </a:r>
            <a:r>
              <a:rPr lang="en-US" altLang="ko-KR"/>
              <a:t>(</a:t>
            </a:r>
            <a:r>
              <a:rPr lang="ko-KR" altLang="en-US"/>
              <a:t>메인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95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3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인트로 이후 로그인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45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28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인트로 이후 회원가입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135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인덱스</a:t>
            </a:r>
            <a:r>
              <a:rPr lang="en-US" altLang="ko-KR"/>
              <a:t>(</a:t>
            </a:r>
            <a:r>
              <a:rPr lang="ko-KR" altLang="en-US"/>
              <a:t>게시판 메인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919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채팅 클릭 시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93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챗봇 클릭 시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65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검색 </a:t>
            </a:r>
            <a:r>
              <a:rPr lang="en-US" altLang="ko-KR"/>
              <a:t>hover</a:t>
            </a:r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검색 결과 반환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1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8.xml"/><Relationship Id="rId7" Type="http://schemas.openxmlformats.org/officeDocument/2006/relationships/image" Target="../media/image6.png"/><Relationship Id="rId12" Type="http://schemas.openxmlformats.org/officeDocument/2006/relationships/slide" Target="slide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0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3.xml"/><Relationship Id="rId7" Type="http://schemas.openxmlformats.org/officeDocument/2006/relationships/hyperlink" Target="https://github.com/Sangwon1233/semi-the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5.xml"/><Relationship Id="rId3" Type="http://schemas.openxmlformats.org/officeDocument/2006/relationships/slide" Target="slide8.xml"/><Relationship Id="rId7" Type="http://schemas.openxmlformats.org/officeDocument/2006/relationships/slide" Target="slide6.xml"/><Relationship Id="rId12" Type="http://schemas.openxmlformats.org/officeDocument/2006/relationships/slide" Target="slide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12.xml"/><Relationship Id="rId5" Type="http://schemas.openxmlformats.org/officeDocument/2006/relationships/slide" Target="slide3.xml"/><Relationship Id="rId15" Type="http://schemas.openxmlformats.org/officeDocument/2006/relationships/slide" Target="slide17.xml"/><Relationship Id="rId10" Type="http://schemas.openxmlformats.org/officeDocument/2006/relationships/slide" Target="slide14.xml"/><Relationship Id="rId4" Type="http://schemas.openxmlformats.org/officeDocument/2006/relationships/image" Target="../media/image3.png"/><Relationship Id="rId9" Type="http://schemas.openxmlformats.org/officeDocument/2006/relationships/slide" Target="slide11.xml"/><Relationship Id="rId1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gwon1233/semi-the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14.xml"/><Relationship Id="rId12" Type="http://schemas.openxmlformats.org/officeDocument/2006/relationships/slide" Target="slide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slide" Target="slide5.xml"/><Relationship Id="rId4" Type="http://schemas.openxmlformats.org/officeDocument/2006/relationships/slide" Target="slide7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8.xml"/><Relationship Id="rId7" Type="http://schemas.openxmlformats.org/officeDocument/2006/relationships/slide" Target="slide12.xml"/><Relationship Id="rId12" Type="http://schemas.openxmlformats.org/officeDocument/2006/relationships/slide" Target="slid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image" Target="../media/image6.png"/><Relationship Id="rId5" Type="http://schemas.openxmlformats.org/officeDocument/2006/relationships/slide" Target="slide3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slide" Target="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gwon1233/semi-the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18.xm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hyperlink" Target="https://github.com/Sangwon1233/semi-the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31.xml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slide" Target="slide2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hyperlink" Target="https://github.com/Sangwon1233/semi-theK" TargetMode="Externa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slide" Target="slide2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hyperlink" Target="https://github.com/Sangwon1233/semi-theK" TargetMode="Externa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8.xml"/><Relationship Id="rId7" Type="http://schemas.openxmlformats.org/officeDocument/2006/relationships/image" Target="../media/image6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3.xm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" Target="slide17.xml"/><Relationship Id="rId1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2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ngwon1233/semi-theK" TargetMode="External"/><Relationship Id="rId5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17.xml"/><Relationship Id="rId17" Type="http://schemas.openxmlformats.org/officeDocument/2006/relationships/image" Target="../media/image13.png"/><Relationship Id="rId2" Type="http://schemas.openxmlformats.org/officeDocument/2006/relationships/slide" Target="slide8.xml"/><Relationship Id="rId16" Type="http://schemas.openxmlformats.org/officeDocument/2006/relationships/image" Target="../media/image12.png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11.jpeg"/><Relationship Id="rId10" Type="http://schemas.openxmlformats.org/officeDocument/2006/relationships/slide" Target="slide5.xml"/><Relationship Id="rId19" Type="http://schemas.openxmlformats.org/officeDocument/2006/relationships/image" Target="../media/image15.png"/><Relationship Id="rId4" Type="http://schemas.openxmlformats.org/officeDocument/2006/relationships/slide" Target="slide3.xml"/><Relationship Id="rId9" Type="http://schemas.openxmlformats.org/officeDocument/2006/relationships/slide" Target="slide12.xml"/><Relationship Id="rId1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slide" Target="slide2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ngwon1233/semi-theK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8" Type="http://schemas.openxmlformats.org/officeDocument/2006/relationships/image" Target="../media/image20.png"/><Relationship Id="rId3" Type="http://schemas.openxmlformats.org/officeDocument/2006/relationships/slide" Target="slide8.xml"/><Relationship Id="rId7" Type="http://schemas.openxmlformats.org/officeDocument/2006/relationships/slide" Target="slide1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17.xml"/><Relationship Id="rId5" Type="http://schemas.openxmlformats.org/officeDocument/2006/relationships/slide" Target="slide3.xml"/><Relationship Id="rId15" Type="http://schemas.openxmlformats.org/officeDocument/2006/relationships/image" Target="../media/image20.png"/><Relationship Id="rId10" Type="http://schemas.openxmlformats.org/officeDocument/2006/relationships/image" Target="../media/image6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29.xml"/><Relationship Id="rId4" Type="http://schemas.openxmlformats.org/officeDocument/2006/relationships/hyperlink" Target="https://github.com/Sangwon1233/semi-theK" TargetMode="External"/><Relationship Id="rId9" Type="http://schemas.openxmlformats.org/officeDocument/2006/relationships/slide" Target="slid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25.jpeg"/><Relationship Id="rId3" Type="http://schemas.openxmlformats.org/officeDocument/2006/relationships/slide" Target="slide8.xml"/><Relationship Id="rId7" Type="http://schemas.openxmlformats.org/officeDocument/2006/relationships/image" Target="../media/image6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3.jpeg"/><Relationship Id="rId5" Type="http://schemas.openxmlformats.org/officeDocument/2006/relationships/slide" Target="slide3.xml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slide" Target="slide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slide" Target="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6.jpeg"/><Relationship Id="rId18" Type="http://schemas.openxmlformats.org/officeDocument/2006/relationships/slide" Target="slide31.xml"/><Relationship Id="rId3" Type="http://schemas.openxmlformats.org/officeDocument/2006/relationships/slide" Target="slide24.xml"/><Relationship Id="rId7" Type="http://schemas.openxmlformats.org/officeDocument/2006/relationships/slide" Target="slide14.xml"/><Relationship Id="rId17" Type="http://schemas.openxmlformats.org/officeDocument/2006/relationships/slide" Target="slide17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slide" Target="slide7.xml"/><Relationship Id="rId4" Type="http://schemas.openxmlformats.org/officeDocument/2006/relationships/slide" Target="slide8.xml"/><Relationship Id="rId9" Type="http://schemas.openxmlformats.org/officeDocument/2006/relationships/image" Target="../media/image5.png"/><Relationship Id="rId1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12" Type="http://schemas.openxmlformats.org/officeDocument/2006/relationships/slide" Target="slide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3.xml"/><Relationship Id="rId10" Type="http://schemas.openxmlformats.org/officeDocument/2006/relationships/slide" Target="slide14.xml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12" Type="http://schemas.openxmlformats.org/officeDocument/2006/relationships/slide" Target="slide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3.xml"/><Relationship Id="rId10" Type="http://schemas.openxmlformats.org/officeDocument/2006/relationships/slide" Target="slide14.xml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slide" Target="slid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7.xml"/><Relationship Id="rId5" Type="http://schemas.openxmlformats.org/officeDocument/2006/relationships/slide" Target="slide3.xml"/><Relationship Id="rId10" Type="http://schemas.openxmlformats.org/officeDocument/2006/relationships/slide" Target="slide12.xml"/><Relationship Id="rId4" Type="http://schemas.openxmlformats.org/officeDocument/2006/relationships/image" Target="../media/image4.png"/><Relationship Id="rId9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17.xml"/><Relationship Id="rId3" Type="http://schemas.openxmlformats.org/officeDocument/2006/relationships/slide" Target="slide8.xml"/><Relationship Id="rId7" Type="http://schemas.openxmlformats.org/officeDocument/2006/relationships/hyperlink" Target="https://github.com/Sangwon1233/semi-theK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0" Type="http://schemas.openxmlformats.org/officeDocument/2006/relationships/slide" Target="slide12.xml"/><Relationship Id="rId4" Type="http://schemas.openxmlformats.org/officeDocument/2006/relationships/image" Target="../media/image3.png"/><Relationship Id="rId9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the K </a:t>
            </a:r>
            <a:r>
              <a:rPr lang="ko-KR" altLang="en-US"/>
              <a:t>세미프로젝트 디지털 프로토타입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[세미 프로젝트] 다각화하는 K-컬쳐 외국인 관광객 커뮤니티(정보) 플랫폼 개발 프로젝트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3623310" y="5638800"/>
            <a:ext cx="4945380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/>
              <a:t>조장 </a:t>
            </a:r>
            <a:r>
              <a:rPr lang="en-US" altLang="ko-KR"/>
              <a:t>:</a:t>
            </a:r>
            <a:r>
              <a:rPr lang="ko-KR" altLang="en-US"/>
              <a:t> 이상원 	조원</a:t>
            </a:r>
            <a:r>
              <a:rPr lang="en-US" altLang="ko-KR"/>
              <a:t>:</a:t>
            </a:r>
            <a:r>
              <a:rPr lang="ko-KR" altLang="en-US"/>
              <a:t> 이승환</a:t>
            </a:r>
            <a:r>
              <a:rPr lang="en-US" altLang="ko-KR"/>
              <a:t>,</a:t>
            </a:r>
            <a:r>
              <a:rPr lang="ko-KR" altLang="en-US"/>
              <a:t> 김한민</a:t>
            </a:r>
            <a:r>
              <a:rPr lang="en-US" altLang="ko-KR"/>
              <a:t>,</a:t>
            </a:r>
            <a:r>
              <a:rPr lang="ko-KR" altLang="en-US"/>
              <a:t> 원유진 </a:t>
            </a:r>
          </a:p>
        </p:txBody>
      </p:sp>
    </p:spTree>
    <p:extLst>
      <p:ext uri="{BB962C8B-B14F-4D97-AF65-F5344CB8AC3E}">
        <p14:creationId xmlns:p14="http://schemas.microsoft.com/office/powerpoint/2010/main" val="372536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3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6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7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sp>
        <p:nvSpPr>
          <p:cNvPr id="18" name="가로 글상자 17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" y="9854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의 검색 결과가 </a:t>
            </a:r>
            <a:r>
              <a:rPr lang="en-US" altLang="ko-KR">
                <a:solidFill>
                  <a:schemeClr val="lt1"/>
                </a:solidFill>
              </a:rPr>
              <a:t>n </a:t>
            </a:r>
            <a:r>
              <a:rPr lang="ko-KR" altLang="en-US">
                <a:solidFill>
                  <a:schemeClr val="lt1"/>
                </a:solidFill>
              </a:rPr>
              <a:t>건 있습니다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</a:p>
        </p:txBody>
      </p:sp>
      <p:pic>
        <p:nvPicPr>
          <p:cNvPr id="21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740326" y="23744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8136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740326" y="33003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740325" y="37394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740326" y="41703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7226753" y="23744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26753" y="27898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226753" y="3252704"/>
            <a:ext cx="1958207" cy="366796"/>
            <a:chOff x="9016172" y="2183999"/>
            <a:chExt cx="2045213" cy="366796"/>
          </a:xfrm>
        </p:grpSpPr>
        <p:sp>
          <p:nvSpPr>
            <p:cNvPr id="38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226753" y="3739499"/>
            <a:ext cx="1958207" cy="366796"/>
            <a:chOff x="9016172" y="2183999"/>
            <a:chExt cx="2045213" cy="366796"/>
          </a:xfrm>
        </p:grpSpPr>
        <p:sp>
          <p:nvSpPr>
            <p:cNvPr id="41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226753" y="4146517"/>
            <a:ext cx="1958207" cy="366796"/>
            <a:chOff x="9016172" y="2183999"/>
            <a:chExt cx="2045213" cy="366796"/>
          </a:xfrm>
        </p:grpSpPr>
        <p:sp>
          <p:nvSpPr>
            <p:cNvPr id="44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23816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28136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9451849" y="32598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9451849" y="37394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9451849" y="41465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1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57" name="가로 글상자 56"/>
          <p:cNvSpPr txBox="1"/>
          <p:nvPr/>
        </p:nvSpPr>
        <p:spPr>
          <a:xfrm>
            <a:off x="740325" y="1673999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041313" y="23816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041313" y="28198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041313" y="3259889"/>
            <a:ext cx="854532" cy="367231"/>
            <a:chOff x="6698670" y="2191184"/>
            <a:chExt cx="892500" cy="367231"/>
          </a:xfrm>
        </p:grpSpPr>
        <p:sp>
          <p:nvSpPr>
            <p:cNvPr id="6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6" name="가로 글상자 58"/>
            <p:cNvSpPr txBox="1"/>
            <p:nvPr/>
          </p:nvSpPr>
          <p:spPr>
            <a:xfrm>
              <a:off x="7171169" y="2191184"/>
              <a:ext cx="419999" cy="338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041313" y="3713279"/>
            <a:ext cx="854532" cy="361516"/>
            <a:chOff x="6698670" y="2191184"/>
            <a:chExt cx="892500" cy="361516"/>
          </a:xfrm>
        </p:grpSpPr>
        <p:sp>
          <p:nvSpPr>
            <p:cNvPr id="6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9" name="가로 글상자 58"/>
            <p:cNvSpPr txBox="1"/>
            <p:nvPr/>
          </p:nvSpPr>
          <p:spPr>
            <a:xfrm>
              <a:off x="7171169" y="2191184"/>
              <a:ext cx="419999" cy="33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041313" y="4153334"/>
            <a:ext cx="854532" cy="359611"/>
            <a:chOff x="6698670" y="2191184"/>
            <a:chExt cx="892500" cy="359611"/>
          </a:xfrm>
        </p:grpSpPr>
        <p:sp>
          <p:nvSpPr>
            <p:cNvPr id="7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72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23816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0345812" y="28136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0345812" y="33075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0345812" y="37430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0345812" y="41533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23816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27860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4" name="가로 글상자 58"/>
          <p:cNvSpPr txBox="1"/>
          <p:nvPr/>
        </p:nvSpPr>
        <p:spPr>
          <a:xfrm>
            <a:off x="10731950" y="32522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5" name="가로 글상자 58"/>
          <p:cNvSpPr txBox="1"/>
          <p:nvPr/>
        </p:nvSpPr>
        <p:spPr>
          <a:xfrm>
            <a:off x="10731950" y="37430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6" name="가로 글상자 58"/>
          <p:cNvSpPr txBox="1"/>
          <p:nvPr/>
        </p:nvSpPr>
        <p:spPr>
          <a:xfrm>
            <a:off x="10731950" y="41222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23816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27898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2632245" y="3287061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</a:p>
        </p:txBody>
      </p:sp>
      <p:sp>
        <p:nvSpPr>
          <p:cNvPr id="93" name="가로 글상자 92"/>
          <p:cNvSpPr txBox="1"/>
          <p:nvPr/>
        </p:nvSpPr>
        <p:spPr>
          <a:xfrm>
            <a:off x="2634615" y="37394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갤러리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2632245" y="412226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모임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740324" y="4561439"/>
            <a:ext cx="10393759" cy="389656"/>
            <a:chOff x="740324" y="4370939"/>
            <a:chExt cx="10393759" cy="389656"/>
          </a:xfrm>
        </p:grpSpPr>
        <p:sp>
          <p:nvSpPr>
            <p:cNvPr id="28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6</a:t>
              </a: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47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48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54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74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75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87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  <p:sp>
          <p:nvSpPr>
            <p:cNvPr id="95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</a:p>
          </p:txBody>
        </p:sp>
      </p:grpSp>
      <p:sp>
        <p:nvSpPr>
          <p:cNvPr id="98" name="직사각형 97">
            <a:hlinkClick r:id="rId8" action="ppaction://hlinksldjump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  <p:grpSp>
        <p:nvGrpSpPr>
          <p:cNvPr id="103" name="그룹 102"/>
          <p:cNvGrpSpPr/>
          <p:nvPr/>
        </p:nvGrpSpPr>
        <p:grpSpPr>
          <a:xfrm>
            <a:off x="740324" y="5021789"/>
            <a:ext cx="10393759" cy="389656"/>
            <a:chOff x="740324" y="4370939"/>
            <a:chExt cx="10393759" cy="389656"/>
          </a:xfrm>
        </p:grpSpPr>
        <p:sp>
          <p:nvSpPr>
            <p:cNvPr id="104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7</a:t>
              </a:r>
            </a:p>
          </p:txBody>
        </p:sp>
        <p:grpSp>
          <p:nvGrpSpPr>
            <p:cNvPr id="105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06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107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08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109" name="그룹 72"/>
            <p:cNvGrpSpPr/>
            <p:nvPr/>
          </p:nvGrpSpPr>
          <p:grpSpPr>
            <a:xfrm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110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111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112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113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  <p:sp>
          <p:nvSpPr>
            <p:cNvPr id="114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740324" y="5494514"/>
            <a:ext cx="10393759" cy="389656"/>
            <a:chOff x="740324" y="4370939"/>
            <a:chExt cx="10393759" cy="389656"/>
          </a:xfrm>
        </p:grpSpPr>
        <p:sp>
          <p:nvSpPr>
            <p:cNvPr id="116" name="가로 글상자 27"/>
            <p:cNvSpPr txBox="1"/>
            <p:nvPr/>
          </p:nvSpPr>
          <p:spPr>
            <a:xfrm>
              <a:off x="740324" y="4469849"/>
              <a:ext cx="10296796" cy="291121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8</a:t>
              </a:r>
            </a:p>
          </p:txBody>
        </p:sp>
        <p:grpSp>
          <p:nvGrpSpPr>
            <p:cNvPr id="117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18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119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20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121" name="그룹 72"/>
            <p:cNvGrpSpPr/>
            <p:nvPr/>
          </p:nvGrpSpPr>
          <p:grpSpPr>
            <a:xfrm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122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123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124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125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  <p:sp>
          <p:nvSpPr>
            <p:cNvPr id="126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</a:p>
          </p:txBody>
        </p:sp>
      </p:grpSp>
      <p:sp>
        <p:nvSpPr>
          <p:cNvPr id="127" name="타원 126">
            <a:hlinkClick r:id="rId9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128" name="타원 127">
            <a:hlinkClick r:id="rId10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sp>
        <p:nvSpPr>
          <p:cNvPr id="130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32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33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3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가로 글상자 17">
            <a:hlinkClick r:id="rId3" action="ppaction://hlinksldjump"/>
          </p:cNvPr>
          <p:cNvSpPr txBox="1"/>
          <p:nvPr/>
        </p:nvSpPr>
        <p:spPr>
          <a:xfrm>
            <a:off x="11322870" y="1037475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740326" y="8123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9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12515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10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7226753" y="8123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26753" y="12277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8195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12515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041313" y="8195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041313" y="12577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8195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0345812" y="12515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8195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12239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8195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12277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</a:p>
        </p:txBody>
      </p:sp>
      <p:sp>
        <p:nvSpPr>
          <p:cNvPr id="98" name="직사각형 97">
            <a:hlinkClick r:id="rId4" action="ppaction://hlinksldjump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</a:p>
        </p:txBody>
      </p:sp>
      <p:sp>
        <p:nvSpPr>
          <p:cNvPr id="127" name="타원 126">
            <a:hlinkClick r:id="rId5" action="ppaction://hlinksldjump"/>
          </p:cNvPr>
          <p:cNvSpPr/>
          <p:nvPr/>
        </p:nvSpPr>
        <p:spPr>
          <a:xfrm>
            <a:off x="11162658" y="6621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128" name="타원 127">
            <a:hlinkClick r:id="rId6" action="ppaction://hlinksldjump"/>
          </p:cNvPr>
          <p:cNvSpPr/>
          <p:nvPr/>
        </p:nvSpPr>
        <p:spPr>
          <a:xfrm>
            <a:off x="11162658" y="22641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sp>
        <p:nvSpPr>
          <p:cNvPr id="129" name="가로 글상자 128"/>
          <p:cNvSpPr txBox="1"/>
          <p:nvPr/>
        </p:nvSpPr>
        <p:spPr>
          <a:xfrm>
            <a:off x="0" y="5933385"/>
            <a:ext cx="12192000" cy="362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7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8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</a:p>
        </p:txBody>
      </p:sp>
      <p:sp>
        <p:nvSpPr>
          <p:cNvPr id="130" name="가로 글상자 129"/>
          <p:cNvSpPr txBox="1"/>
          <p:nvPr/>
        </p:nvSpPr>
        <p:spPr>
          <a:xfrm>
            <a:off x="0" y="6495705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©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</a:p>
        </p:txBody>
      </p:sp>
      <p:sp>
        <p:nvSpPr>
          <p:cNvPr id="131" name="위쪽 화살표 130"/>
          <p:cNvSpPr/>
          <p:nvPr/>
        </p:nvSpPr>
        <p:spPr>
          <a:xfrm>
            <a:off x="11322870" y="4866136"/>
            <a:ext cx="567915" cy="637500"/>
          </a:xfrm>
          <a:prstGeom prst="upArrow">
            <a:avLst>
              <a:gd name="adj1" fmla="val 50000"/>
              <a:gd name="adj2" fmla="val 4218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900">
                <a:solidFill>
                  <a:schemeClr val="dk1"/>
                </a:solidFill>
              </a:rPr>
              <a:t>top</a:t>
            </a:r>
          </a:p>
        </p:txBody>
      </p:sp>
      <p:cxnSp>
        <p:nvCxnSpPr>
          <p:cNvPr id="132" name="선 131"/>
          <p:cNvCxnSpPr/>
          <p:nvPr/>
        </p:nvCxnSpPr>
        <p:spPr>
          <a:xfrm>
            <a:off x="0" y="1870363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표 132"/>
          <p:cNvGraphicFramePr>
            <a:graphicFrameLocks noGrp="1"/>
          </p:cNvGraphicFramePr>
          <p:nvPr/>
        </p:nvGraphicFramePr>
        <p:xfrm>
          <a:off x="2032000" y="2078703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04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/>
          <p:cNvGrpSpPr/>
          <p:nvPr/>
        </p:nvGrpSpPr>
        <p:grpSpPr>
          <a:xfrm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4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</a:p>
          </p:txBody>
        </p:sp>
        <p:sp>
          <p:nvSpPr>
            <p:cNvPr id="8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0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1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3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4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</a:p>
            </p:txBody>
          </p:sp>
        </p:grpSp>
        <p:sp>
          <p:nvSpPr>
            <p:cNvPr id="15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9865792" y="186750"/>
              <a:ext cx="503123" cy="437400"/>
              <a:chOff x="9865792" y="186750"/>
              <a:chExt cx="503123" cy="437400"/>
            </a:xfrm>
          </p:grpSpPr>
          <p:pic>
            <p:nvPicPr>
              <p:cNvPr id="17" name="그림 5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880285" y="186750"/>
                <a:ext cx="447303" cy="437400"/>
              </a:xfrm>
              <a:prstGeom prst="rect">
                <a:avLst/>
              </a:prstGeom>
            </p:spPr>
          </p:pic>
          <p:sp>
            <p:nvSpPr>
              <p:cNvPr id="18" name="가로 글상자 10"/>
              <p:cNvSpPr txBox="1"/>
              <p:nvPr/>
            </p:nvSpPr>
            <p:spPr>
              <a:xfrm>
                <a:off x="9865792" y="235988"/>
                <a:ext cx="503123" cy="362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ln w="9525">
                      <a:solidFill>
                        <a:schemeClr val="dk1"/>
                      </a:solidFill>
                    </a:ln>
                    <a:solidFill>
                      <a:schemeClr val="lt2"/>
                    </a:solidFill>
                  </a:rPr>
                  <a:t>my</a:t>
                </a:r>
              </a:p>
            </p:txBody>
          </p:sp>
        </p:grpSp>
      </p:grpSp>
      <p:sp>
        <p:nvSpPr>
          <p:cNvPr id="22" name="가로 글상자 21"/>
          <p:cNvSpPr txBox="1"/>
          <p:nvPr/>
        </p:nvSpPr>
        <p:spPr>
          <a:xfrm>
            <a:off x="740326" y="23744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8136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740326" y="33003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740325" y="37394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740326" y="41703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7226753" y="2374499"/>
            <a:ext cx="1958207" cy="366796"/>
            <a:chOff x="9016172" y="2183999"/>
            <a:chExt cx="2045213" cy="366796"/>
          </a:xfrm>
        </p:grpSpPr>
        <p:sp>
          <p:nvSpPr>
            <p:cNvPr id="28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 smtClean="0"/>
                <a:t>작성자 </a:t>
              </a:r>
              <a:r>
                <a:rPr lang="en-US" altLang="ko-KR" sz="1600" dirty="0" smtClean="0"/>
                <a:t>: </a:t>
              </a:r>
              <a:r>
                <a:rPr lang="ko-KR" altLang="en-US" sz="1600" dirty="0" smtClean="0"/>
                <a:t>홍길동</a:t>
              </a:r>
              <a:endParaRPr lang="ko-KR" altLang="en-US" sz="1600" dirty="0"/>
            </a:p>
          </p:txBody>
        </p:sp>
        <p:sp>
          <p:nvSpPr>
            <p:cNvPr id="2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226753" y="2789856"/>
            <a:ext cx="1958207" cy="366796"/>
            <a:chOff x="9016172" y="2183999"/>
            <a:chExt cx="2045213" cy="366796"/>
          </a:xfrm>
        </p:grpSpPr>
        <p:sp>
          <p:nvSpPr>
            <p:cNvPr id="31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226753" y="3252704"/>
            <a:ext cx="1958207" cy="366796"/>
            <a:chOff x="9016172" y="2183999"/>
            <a:chExt cx="2045213" cy="366796"/>
          </a:xfrm>
        </p:grpSpPr>
        <p:sp>
          <p:nvSpPr>
            <p:cNvPr id="34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226753" y="3739499"/>
            <a:ext cx="1958207" cy="366796"/>
            <a:chOff x="9016172" y="2183999"/>
            <a:chExt cx="2045213" cy="366796"/>
          </a:xfrm>
        </p:grpSpPr>
        <p:sp>
          <p:nvSpPr>
            <p:cNvPr id="37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8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226753" y="4146517"/>
            <a:ext cx="1958207" cy="366796"/>
            <a:chOff x="9016172" y="2183999"/>
            <a:chExt cx="2045213" cy="366796"/>
          </a:xfrm>
        </p:grpSpPr>
        <p:sp>
          <p:nvSpPr>
            <p:cNvPr id="40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2" name="가로 글상자 41"/>
          <p:cNvSpPr txBox="1"/>
          <p:nvPr/>
        </p:nvSpPr>
        <p:spPr>
          <a:xfrm>
            <a:off x="9451849" y="23816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9451849" y="28136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9451849" y="32598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9451849" y="37394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9451849" y="41465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740325" y="1816874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6041313" y="2381684"/>
            <a:ext cx="854532" cy="359611"/>
            <a:chOff x="6698670" y="2191184"/>
            <a:chExt cx="892500" cy="359611"/>
          </a:xfrm>
        </p:grpSpPr>
        <p:sp>
          <p:nvSpPr>
            <p:cNvPr id="49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0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041313" y="2819834"/>
            <a:ext cx="854532" cy="359611"/>
            <a:chOff x="6698670" y="2191184"/>
            <a:chExt cx="892500" cy="359611"/>
          </a:xfrm>
        </p:grpSpPr>
        <p:sp>
          <p:nvSpPr>
            <p:cNvPr id="5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3" name="가로 글상자 58"/>
            <p:cNvSpPr txBox="1"/>
            <p:nvPr/>
          </p:nvSpPr>
          <p:spPr>
            <a:xfrm>
              <a:off x="7171169" y="2191160"/>
              <a:ext cx="419999" cy="331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041313" y="3259889"/>
            <a:ext cx="854532" cy="367231"/>
            <a:chOff x="6698670" y="2191184"/>
            <a:chExt cx="892500" cy="367231"/>
          </a:xfrm>
        </p:grpSpPr>
        <p:sp>
          <p:nvSpPr>
            <p:cNvPr id="5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6" name="가로 글상자 58"/>
            <p:cNvSpPr txBox="1"/>
            <p:nvPr/>
          </p:nvSpPr>
          <p:spPr>
            <a:xfrm>
              <a:off x="7171169" y="2191160"/>
              <a:ext cx="419999" cy="33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041313" y="3713279"/>
            <a:ext cx="854532" cy="361516"/>
            <a:chOff x="6698670" y="2191184"/>
            <a:chExt cx="892500" cy="361516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71169" y="2191160"/>
              <a:ext cx="419999" cy="3329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041313" y="4153334"/>
            <a:ext cx="854532" cy="359611"/>
            <a:chOff x="6698670" y="2191184"/>
            <a:chExt cx="892500" cy="359611"/>
          </a:xfrm>
        </p:grpSpPr>
        <p:sp>
          <p:nvSpPr>
            <p:cNvPr id="6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2" name="가로 글상자 58"/>
            <p:cNvSpPr txBox="1"/>
            <p:nvPr/>
          </p:nvSpPr>
          <p:spPr>
            <a:xfrm>
              <a:off x="7171169" y="2191160"/>
              <a:ext cx="419999" cy="331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10345812" y="23816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0345812" y="28136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0345812" y="33075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0345812" y="37430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345812" y="41533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68" name="가로 글상자 58"/>
          <p:cNvSpPr txBox="1"/>
          <p:nvPr/>
        </p:nvSpPr>
        <p:spPr>
          <a:xfrm>
            <a:off x="10731950" y="23816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69" name="가로 글상자 58"/>
          <p:cNvSpPr txBox="1"/>
          <p:nvPr/>
        </p:nvSpPr>
        <p:spPr>
          <a:xfrm>
            <a:off x="10731950" y="27860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70" name="가로 글상자 58"/>
          <p:cNvSpPr txBox="1"/>
          <p:nvPr/>
        </p:nvSpPr>
        <p:spPr>
          <a:xfrm>
            <a:off x="10731950" y="32522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71" name="가로 글상자 58"/>
          <p:cNvSpPr txBox="1"/>
          <p:nvPr/>
        </p:nvSpPr>
        <p:spPr>
          <a:xfrm>
            <a:off x="10731950" y="37430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72" name="가로 글상자 58"/>
          <p:cNvSpPr txBox="1"/>
          <p:nvPr/>
        </p:nvSpPr>
        <p:spPr>
          <a:xfrm>
            <a:off x="10731950" y="41222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740324" y="4561439"/>
            <a:ext cx="10393759" cy="389656"/>
            <a:chOff x="740324" y="4370939"/>
            <a:chExt cx="10393759" cy="389656"/>
          </a:xfrm>
        </p:grpSpPr>
        <p:sp>
          <p:nvSpPr>
            <p:cNvPr id="79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6</a:t>
              </a:r>
            </a:p>
          </p:txBody>
        </p:sp>
        <p:grpSp>
          <p:nvGrpSpPr>
            <p:cNvPr id="80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81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82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83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84" name="그룹 72"/>
            <p:cNvGrpSpPr/>
            <p:nvPr/>
          </p:nvGrpSpPr>
          <p:grpSpPr>
            <a:xfrm>
              <a:off x="6041312" y="4398779"/>
              <a:ext cx="854529" cy="333241"/>
              <a:chOff x="6698670" y="2191183"/>
              <a:chExt cx="892497" cy="333241"/>
            </a:xfrm>
          </p:grpSpPr>
          <p:sp>
            <p:nvSpPr>
              <p:cNvPr id="85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86" name="가로 글상자 58"/>
              <p:cNvSpPr txBox="1"/>
              <p:nvPr/>
            </p:nvSpPr>
            <p:spPr>
              <a:xfrm>
                <a:off x="7171169" y="2191183"/>
                <a:ext cx="419998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87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88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740324" y="5021789"/>
            <a:ext cx="10393759" cy="389656"/>
            <a:chOff x="740324" y="4370939"/>
            <a:chExt cx="10393759" cy="389656"/>
          </a:xfrm>
        </p:grpSpPr>
        <p:sp>
          <p:nvSpPr>
            <p:cNvPr id="91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7</a:t>
              </a:r>
            </a:p>
          </p:txBody>
        </p:sp>
        <p:grpSp>
          <p:nvGrpSpPr>
            <p:cNvPr id="92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93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94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95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96" name="그룹 72"/>
            <p:cNvGrpSpPr/>
            <p:nvPr/>
          </p:nvGrpSpPr>
          <p:grpSpPr>
            <a:xfrm>
              <a:off x="6041312" y="4398779"/>
              <a:ext cx="854529" cy="333241"/>
              <a:chOff x="6698670" y="2191183"/>
              <a:chExt cx="892497" cy="333241"/>
            </a:xfrm>
          </p:grpSpPr>
          <p:sp>
            <p:nvSpPr>
              <p:cNvPr id="97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98" name="가로 글상자 58"/>
              <p:cNvSpPr txBox="1"/>
              <p:nvPr/>
            </p:nvSpPr>
            <p:spPr>
              <a:xfrm>
                <a:off x="7171169" y="2191183"/>
                <a:ext cx="419998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99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100" name="가로 글상자 58"/>
            <p:cNvSpPr txBox="1"/>
            <p:nvPr/>
          </p:nvSpPr>
          <p:spPr>
            <a:xfrm>
              <a:off x="10731950" y="4370939"/>
              <a:ext cx="402133" cy="338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740324" y="5494514"/>
            <a:ext cx="10393759" cy="390031"/>
            <a:chOff x="740324" y="4370939"/>
            <a:chExt cx="10393759" cy="390031"/>
          </a:xfrm>
        </p:grpSpPr>
        <p:sp>
          <p:nvSpPr>
            <p:cNvPr id="103" name="가로 글상자 27"/>
            <p:cNvSpPr txBox="1"/>
            <p:nvPr/>
          </p:nvSpPr>
          <p:spPr>
            <a:xfrm>
              <a:off x="740324" y="4469849"/>
              <a:ext cx="10296796" cy="291121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8</a:t>
              </a:r>
            </a:p>
          </p:txBody>
        </p:sp>
        <p:grpSp>
          <p:nvGrpSpPr>
            <p:cNvPr id="104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05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106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07" name="가로 글상자 53"/>
            <p:cNvSpPr txBox="1"/>
            <p:nvPr/>
          </p:nvSpPr>
          <p:spPr>
            <a:xfrm>
              <a:off x="9451849" y="4374967"/>
              <a:ext cx="907542" cy="338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108" name="그룹 72"/>
            <p:cNvGrpSpPr/>
            <p:nvPr/>
          </p:nvGrpSpPr>
          <p:grpSpPr>
            <a:xfrm>
              <a:off x="6041312" y="4398756"/>
              <a:ext cx="854529" cy="333638"/>
              <a:chOff x="6698670" y="2191160"/>
              <a:chExt cx="892497" cy="333638"/>
            </a:xfrm>
          </p:grpSpPr>
          <p:sp>
            <p:nvSpPr>
              <p:cNvPr id="109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110" name="가로 글상자 58"/>
              <p:cNvSpPr txBox="1"/>
              <p:nvPr/>
            </p:nvSpPr>
            <p:spPr>
              <a:xfrm>
                <a:off x="7171169" y="2191160"/>
                <a:ext cx="419998" cy="3336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111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112" name="가로 글상자 58"/>
            <p:cNvSpPr txBox="1"/>
            <p:nvPr/>
          </p:nvSpPr>
          <p:spPr>
            <a:xfrm>
              <a:off x="10731950" y="4370939"/>
              <a:ext cx="402133" cy="332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sp>
        <p:nvSpPr>
          <p:cNvPr id="114" name="타원 113">
            <a:hlinkClick r:id="rId7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115" name="타원 114">
            <a:hlinkClick r:id="rId8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sp>
        <p:nvSpPr>
          <p:cNvPr id="116" name="직사각형 115">
            <a:hlinkClick r:id="rId9" action="ppaction://hlinksldjump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" y="766405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19" name="가로 글상자 94"/>
          <p:cNvSpPr txBox="1"/>
          <p:nvPr/>
        </p:nvSpPr>
        <p:spPr>
          <a:xfrm>
            <a:off x="2638105" y="2786522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0" name="가로 글상자 94"/>
          <p:cNvSpPr txBox="1"/>
          <p:nvPr/>
        </p:nvSpPr>
        <p:spPr>
          <a:xfrm>
            <a:off x="2638105" y="2353284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126" name="가로 글상자 94"/>
          <p:cNvSpPr txBox="1"/>
          <p:nvPr/>
        </p:nvSpPr>
        <p:spPr>
          <a:xfrm>
            <a:off x="2638105" y="3694589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7" name="가로 글상자 94"/>
          <p:cNvSpPr txBox="1"/>
          <p:nvPr/>
        </p:nvSpPr>
        <p:spPr>
          <a:xfrm>
            <a:off x="2638105" y="3261352"/>
            <a:ext cx="1066800" cy="337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128" name="가로 글상자 94"/>
          <p:cNvSpPr txBox="1"/>
          <p:nvPr/>
        </p:nvSpPr>
        <p:spPr>
          <a:xfrm>
            <a:off x="2638105" y="4553736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9" name="가로 글상자 94"/>
          <p:cNvSpPr txBox="1"/>
          <p:nvPr/>
        </p:nvSpPr>
        <p:spPr>
          <a:xfrm>
            <a:off x="2638105" y="41204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130" name="가로 글상자 94"/>
          <p:cNvSpPr txBox="1"/>
          <p:nvPr/>
        </p:nvSpPr>
        <p:spPr>
          <a:xfrm>
            <a:off x="2638105" y="5509386"/>
            <a:ext cx="1066800" cy="575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31" name="가로 글상자 94"/>
          <p:cNvSpPr txBox="1"/>
          <p:nvPr/>
        </p:nvSpPr>
        <p:spPr>
          <a:xfrm>
            <a:off x="2638105" y="507614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-9524" y="12140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자유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</a:p>
        </p:txBody>
      </p:sp>
      <p:sp>
        <p:nvSpPr>
          <p:cNvPr id="133" name="가로 글상자 132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1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9905620" y="6027127"/>
            <a:ext cx="1228204" cy="360778"/>
            <a:chOff x="9905620" y="6027127"/>
            <a:chExt cx="1228204" cy="360778"/>
          </a:xfrm>
        </p:grpSpPr>
        <p:sp>
          <p:nvSpPr>
            <p:cNvPr id="134" name="십자형 133"/>
            <p:cNvSpPr/>
            <p:nvPr/>
          </p:nvSpPr>
          <p:spPr>
            <a:xfrm>
              <a:off x="9905620" y="6084570"/>
              <a:ext cx="249116" cy="245891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135" name="가로 글상자 134">
              <a:hlinkClick r:id="rId12" action="ppaction://hlinksldjump"/>
            </p:cNvPr>
            <p:cNvSpPr txBox="1"/>
            <p:nvPr/>
          </p:nvSpPr>
          <p:spPr>
            <a:xfrm>
              <a:off x="10232808" y="6027127"/>
              <a:ext cx="901016" cy="360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/>
                <a:t>글쓰기</a:t>
              </a: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38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3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39" name="그림 19">
              <a:hlinkClick r:id="rId13" action="ppaction://hlinksldjump"/>
            </p:cNvPr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41" name="그림 5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42" name="가로 글상자 10">
              <a:hlinkClick r:id="rId15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43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3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가로 글상자 13"/>
          <p:cNvSpPr txBox="1"/>
          <p:nvPr/>
        </p:nvSpPr>
        <p:spPr>
          <a:xfrm>
            <a:off x="0" y="5579400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3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4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0" y="6141720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©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1762124" y="225000"/>
            <a:ext cx="3628335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홍보 게시판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6154042" y="224999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공유 일기 게시판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6154042" y="2234926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임의 추가 게시판 </a:t>
            </a:r>
            <a:r>
              <a:rPr lang="en-US" altLang="ko-KR"/>
              <a:t>2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1771647" y="2234926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임의 추가 게시판 </a:t>
            </a:r>
            <a:r>
              <a:rPr lang="en-US" altLang="ko-KR"/>
              <a:t>1</a:t>
            </a:r>
          </a:p>
        </p:txBody>
      </p:sp>
      <p:cxnSp>
        <p:nvCxnSpPr>
          <p:cNvPr id="47" name="선 46"/>
          <p:cNvCxnSpPr/>
          <p:nvPr/>
        </p:nvCxnSpPr>
        <p:spPr>
          <a:xfrm>
            <a:off x="17168" y="5296033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1790330" y="797111"/>
            <a:ext cx="3609653" cy="1092795"/>
            <a:chOff x="1887247" y="2753400"/>
            <a:chExt cx="3609653" cy="1092795"/>
          </a:xfrm>
        </p:grpSpPr>
        <p:sp>
          <p:nvSpPr>
            <p:cNvPr id="49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0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1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2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3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147226" y="778061"/>
            <a:ext cx="3609653" cy="1092795"/>
            <a:chOff x="1887247" y="2753400"/>
            <a:chExt cx="3609653" cy="1092795"/>
          </a:xfrm>
        </p:grpSpPr>
        <p:sp>
          <p:nvSpPr>
            <p:cNvPr id="55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6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7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8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9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790330" y="2783440"/>
            <a:ext cx="3609653" cy="1092795"/>
            <a:chOff x="1887247" y="2753400"/>
            <a:chExt cx="3609653" cy="1092795"/>
          </a:xfrm>
        </p:grpSpPr>
        <p:sp>
          <p:nvSpPr>
            <p:cNvPr id="61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2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3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4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5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147226" y="2783440"/>
            <a:ext cx="3609653" cy="1092795"/>
            <a:chOff x="1887247" y="2753400"/>
            <a:chExt cx="3609653" cy="1092795"/>
          </a:xfrm>
        </p:grpSpPr>
        <p:sp>
          <p:nvSpPr>
            <p:cNvPr id="67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8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9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70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7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461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1015844"/>
            <a:ext cx="12192000" cy="28382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3299" y="2572"/>
            <a:ext cx="12192000" cy="10227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9051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sp>
        <p:nvSpPr>
          <p:cNvPr id="24" name="가로 글상자 23"/>
          <p:cNvSpPr txBox="1"/>
          <p:nvPr/>
        </p:nvSpPr>
        <p:spPr>
          <a:xfrm>
            <a:off x="6234802" y="230004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1887247" y="386362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872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21199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70400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9269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5367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9398606" y="5241301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938486">
            <a:off x="1887247" y="5241300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18872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6" name="가로 글상자 35"/>
          <p:cNvSpPr txBox="1"/>
          <p:nvPr/>
        </p:nvSpPr>
        <p:spPr>
          <a:xfrm>
            <a:off x="18872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7" name="가로 글상자 36"/>
          <p:cNvSpPr txBox="1"/>
          <p:nvPr/>
        </p:nvSpPr>
        <p:spPr>
          <a:xfrm>
            <a:off x="18967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18967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18872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0" name="가로 글상자 39"/>
          <p:cNvSpPr txBox="1"/>
          <p:nvPr/>
        </p:nvSpPr>
        <p:spPr>
          <a:xfrm>
            <a:off x="62306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62306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62401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62401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62306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8242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8338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62306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62306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63" name="가로 글상자 62">
            <a:hlinkClick r:id="rId3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37806" y="4793529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9" name="타원 68">
            <a:hlinkClick r:id="rId4" action="ppaction://hlinksldjump"/>
          </p:cNvPr>
          <p:cNvSpPr/>
          <p:nvPr/>
        </p:nvSpPr>
        <p:spPr>
          <a:xfrm>
            <a:off x="10582095" y="459350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687037" y="1015845"/>
            <a:ext cx="3114186" cy="2188702"/>
            <a:chOff x="12705374" y="617220"/>
            <a:chExt cx="1101466" cy="1929105"/>
          </a:xfrm>
        </p:grpSpPr>
        <p:sp>
          <p:nvSpPr>
            <p:cNvPr id="57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실시간</a:t>
              </a:r>
            </a:p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인기 게시판</a:t>
              </a:r>
            </a:p>
          </p:txBody>
        </p:sp>
        <p:sp>
          <p:nvSpPr>
            <p:cNvPr id="58" name="가로 글상자 57"/>
            <p:cNvSpPr txBox="1"/>
            <p:nvPr/>
          </p:nvSpPr>
          <p:spPr>
            <a:xfrm>
              <a:off x="12867299" y="1261077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3" name="가로 글상자 57"/>
            <p:cNvSpPr txBox="1"/>
            <p:nvPr/>
          </p:nvSpPr>
          <p:spPr>
            <a:xfrm>
              <a:off x="12867299" y="1460831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4" name="가로 글상자 57"/>
            <p:cNvSpPr txBox="1"/>
            <p:nvPr/>
          </p:nvSpPr>
          <p:spPr>
            <a:xfrm>
              <a:off x="12867299" y="1671102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5" name="가로 글상자 57"/>
            <p:cNvSpPr txBox="1"/>
            <p:nvPr/>
          </p:nvSpPr>
          <p:spPr>
            <a:xfrm>
              <a:off x="12867299" y="1874340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6" name="가로 글상자 57"/>
            <p:cNvSpPr txBox="1"/>
            <p:nvPr/>
          </p:nvSpPr>
          <p:spPr>
            <a:xfrm>
              <a:off x="12867299" y="2080752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</p:grpSp>
      <p:pic>
        <p:nvPicPr>
          <p:cNvPr id="79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80284" y="186750"/>
            <a:ext cx="447303" cy="437400"/>
          </a:xfrm>
          <a:prstGeom prst="rect">
            <a:avLst/>
          </a:prstGeom>
        </p:spPr>
      </p:pic>
      <p:grpSp>
        <p:nvGrpSpPr>
          <p:cNvPr id="89" name="그룹 88"/>
          <p:cNvGrpSpPr/>
          <p:nvPr/>
        </p:nvGrpSpPr>
        <p:grpSpPr>
          <a:xfrm>
            <a:off x="5209723" y="1280865"/>
            <a:ext cx="5541306" cy="1241355"/>
            <a:chOff x="5209723" y="1280865"/>
            <a:chExt cx="5541306" cy="1241355"/>
          </a:xfrm>
        </p:grpSpPr>
        <p:sp>
          <p:nvSpPr>
            <p:cNvPr id="82" name="가로 글상자 81">
              <a:hlinkClick r:id="rId6" action="ppaction://hlinksldjump"/>
            </p:cNvPr>
            <p:cNvSpPr txBox="1"/>
            <p:nvPr/>
          </p:nvSpPr>
          <p:spPr>
            <a:xfrm>
              <a:off x="5209723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자유 게시판</a:t>
              </a:r>
              <a:endParaRPr lang="ko-KR" altLang="en-US"/>
            </a:p>
          </p:txBody>
        </p:sp>
        <p:sp>
          <p:nvSpPr>
            <p:cNvPr id="83" name="가로 글상자 82"/>
            <p:cNvSpPr txBox="1"/>
            <p:nvPr/>
          </p:nvSpPr>
          <p:spPr>
            <a:xfrm>
              <a:off x="6926947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정보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4" name="가로 글상자 83"/>
            <p:cNvSpPr txBox="1"/>
            <p:nvPr/>
          </p:nvSpPr>
          <p:spPr>
            <a:xfrm>
              <a:off x="8929570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모임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5" name="가로 글상자 84"/>
            <p:cNvSpPr txBox="1"/>
            <p:nvPr/>
          </p:nvSpPr>
          <p:spPr>
            <a:xfrm>
              <a:off x="5209723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취미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6" name="가로 글상자 85"/>
            <p:cNvSpPr txBox="1"/>
            <p:nvPr/>
          </p:nvSpPr>
          <p:spPr>
            <a:xfrm>
              <a:off x="8929570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후기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가로 글상자 86"/>
            <p:cNvSpPr txBox="1"/>
            <p:nvPr/>
          </p:nvSpPr>
          <p:spPr>
            <a:xfrm>
              <a:off x="6926947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지역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8" name="가로 글상자 87"/>
            <p:cNvSpPr txBox="1"/>
            <p:nvPr/>
          </p:nvSpPr>
          <p:spPr>
            <a:xfrm>
              <a:off x="5209723" y="2157630"/>
              <a:ext cx="1960003" cy="364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임의 추가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90" name="가로 글상자 89">
            <a:hlinkClick r:id="rId7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6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6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91" name="그림 22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81750" y="224994"/>
            <a:ext cx="384725" cy="371039"/>
          </a:xfrm>
          <a:prstGeom prst="rect">
            <a:avLst/>
          </a:prstGeom>
        </p:spPr>
      </p:pic>
      <p:sp>
        <p:nvSpPr>
          <p:cNvPr id="92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98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0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99" name="그림 19">
              <a:hlinkClick r:id="rId10" action="ppaction://hlinksldjump"/>
            </p:cNvPr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01" name="가로 글상자 10">
            <a:hlinkClick r:id="rId12" action="ppaction://hlinksldjump"/>
          </p:cNvPr>
          <p:cNvSpPr txBox="1"/>
          <p:nvPr/>
        </p:nvSpPr>
        <p:spPr>
          <a:xfrm>
            <a:off x="9865792" y="235988"/>
            <a:ext cx="503123" cy="362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rPr>
              <a:t>my</a:t>
            </a:r>
          </a:p>
        </p:txBody>
      </p:sp>
      <p:sp>
        <p:nvSpPr>
          <p:cNvPr id="10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6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</a:p>
          </p:txBody>
        </p:sp>
        <p:sp>
          <p:nvSpPr>
            <p:cNvPr id="10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</a:p>
          </p:txBody>
        </p:sp>
        <p:grpSp>
          <p:nvGrpSpPr>
            <p:cNvPr id="11" name="그룹 8"/>
            <p:cNvGrpSpPr/>
            <p:nvPr/>
          </p:nvGrpSpPr>
          <p:grpSpPr>
            <a:xfrm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2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3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</a:p>
            </p:txBody>
          </p:sp>
        </p:grpSp>
        <p:grpSp>
          <p:nvGrpSpPr>
            <p:cNvPr id="14" name="그룹 11"/>
            <p:cNvGrpSpPr/>
            <p:nvPr/>
          </p:nvGrpSpPr>
          <p:grpSpPr>
            <a:xfrm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5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6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</a:p>
            </p:txBody>
          </p:sp>
        </p:grpSp>
        <p:sp>
          <p:nvSpPr>
            <p:cNvPr id="17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</a:p>
          </p:txBody>
        </p:sp>
      </p:grpSp>
      <p:sp>
        <p:nvSpPr>
          <p:cNvPr id="25" name="가로 글상자 24">
            <a:hlinkClick r:id="rId6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7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7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48836" y="1803155"/>
            <a:ext cx="10294328" cy="5026269"/>
            <a:chOff x="934181" y="1831730"/>
            <a:chExt cx="10294328" cy="5026269"/>
          </a:xfrm>
        </p:grpSpPr>
        <p:sp>
          <p:nvSpPr>
            <p:cNvPr id="26" name="직사각형 25"/>
            <p:cNvSpPr/>
            <p:nvPr/>
          </p:nvSpPr>
          <p:spPr>
            <a:xfrm>
              <a:off x="1033096" y="1831730"/>
              <a:ext cx="10147789" cy="502626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34181" y="1888880"/>
              <a:ext cx="10294328" cy="609685"/>
            </a:xfrm>
            <a:prstGeom prst="rect">
              <a:avLst/>
            </a:prstGeom>
          </p:spPr>
        </p:pic>
        <p:sp>
          <p:nvSpPr>
            <p:cNvPr id="28" name="가로 글상자 27"/>
            <p:cNvSpPr txBox="1"/>
            <p:nvPr/>
          </p:nvSpPr>
          <p:spPr>
            <a:xfrm>
              <a:off x="1377461" y="2608384"/>
              <a:ext cx="9231923" cy="361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여기에 텍스트 입력</a:t>
              </a:r>
            </a:p>
          </p:txBody>
        </p:sp>
      </p:grpSp>
      <p:sp>
        <p:nvSpPr>
          <p:cNvPr id="30" name="직사각형 29">
            <a:hlinkClick r:id=""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b="1">
                <a:solidFill>
                  <a:schemeClr val="lt1"/>
                </a:solidFill>
              </a:rPr>
              <a:t>현재 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 </a:t>
            </a:r>
            <a:r>
              <a:rPr lang="en-US" altLang="ko-KR" b="1">
                <a:solidFill>
                  <a:schemeClr val="lt1"/>
                </a:solidFill>
              </a:rPr>
              <a:t>: </a:t>
            </a:r>
            <a:r>
              <a:rPr lang="ko-KR" altLang="en-US" b="1">
                <a:solidFill>
                  <a:schemeClr val="lt1"/>
                </a:solidFill>
              </a:rPr>
              <a:t>자유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77659" y="829307"/>
            <a:ext cx="1509346" cy="3699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K</a:t>
            </a:r>
            <a:r>
              <a:rPr lang="ko-KR" altLang="en-US"/>
              <a:t>시판 변경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58362" y="1294556"/>
            <a:ext cx="10294327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제목 </a:t>
            </a:r>
            <a:r>
              <a:rPr lang="en-US" altLang="ko-KR" b="1">
                <a:solidFill>
                  <a:schemeClr val="lt1"/>
                </a:solidFill>
              </a:rPr>
              <a:t>: </a:t>
            </a:r>
            <a:r>
              <a:rPr lang="ko-KR" altLang="en-US" b="1">
                <a:solidFill>
                  <a:schemeClr val="lt1"/>
                </a:solidFill>
              </a:rPr>
              <a:t>제목없음</a:t>
            </a:r>
            <a:endParaRPr lang="en-US" altLang="ko-KR" b="1">
              <a:solidFill>
                <a:schemeClr val="lt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35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9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36" name="그림 19">
              <a:hlinkClick r:id="rId9" action="ppaction://hlinksldjump"/>
            </p:cNvPr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40" name="그림 5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39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4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9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47750" y="17583"/>
            <a:ext cx="10147789" cy="2703634"/>
          </a:xfrm>
          <a:prstGeom prst="rect">
            <a:avLst/>
          </a:prstGeom>
          <a:solidFill>
            <a:schemeClr val="l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>
            <a:hlinkClick r:id=""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0" y="5933385"/>
            <a:ext cx="12192000" cy="332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/>
              <a:t>	</a:t>
            </a:r>
            <a:r>
              <a:rPr lang="ko-KR" altLang="en-US" sz="1300"/>
              <a:t>공지사항	</a:t>
            </a:r>
            <a:r>
              <a:rPr lang="en-US" altLang="ko-KR" sz="1300"/>
              <a:t>/</a:t>
            </a:r>
            <a:r>
              <a:rPr lang="ko-KR" altLang="en-US" sz="1300"/>
              <a:t> 	프로모션 안내	</a:t>
            </a:r>
            <a:r>
              <a:rPr lang="en-US" altLang="ko-KR" sz="1300"/>
              <a:t>/</a:t>
            </a:r>
            <a:r>
              <a:rPr lang="ko-KR" altLang="en-US" sz="1300"/>
              <a:t>	</a:t>
            </a:r>
            <a:r>
              <a:rPr lang="en-US" altLang="ko-KR" sz="1300">
                <a:hlinkClick r:id="rId3"/>
              </a:rPr>
              <a:t>github</a:t>
            </a:r>
            <a:r>
              <a:rPr lang="en-US" altLang="ko-KR" sz="1300"/>
              <a:t>	/	</a:t>
            </a:r>
            <a:r>
              <a:rPr lang="en-US" altLang="ko-KR" sz="1300">
                <a:hlinkClick r:id="rId4" action="ppaction://hlinksldjump"/>
              </a:rPr>
              <a:t>about us</a:t>
            </a:r>
            <a:r>
              <a:rPr lang="ko-KR" altLang="en-US" sz="1300"/>
              <a:t>	</a:t>
            </a:r>
            <a:r>
              <a:rPr lang="ko-KR" altLang="en-US" sz="1600"/>
              <a:t>	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0" y="6495705"/>
            <a:ext cx="12192000" cy="33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/>
              <a:t>Copyright © (</a:t>
            </a:r>
            <a:r>
              <a:rPr lang="ko-KR" altLang="en-US" sz="1600"/>
              <a:t>프로젝트일정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r>
              <a:rPr lang="en-US" altLang="ko-KR" sz="1600"/>
              <a:t>all rights reserved</a:t>
            </a:r>
          </a:p>
        </p:txBody>
      </p:sp>
      <p:cxnSp>
        <p:nvCxnSpPr>
          <p:cNvPr id="8" name="선 7"/>
          <p:cNvCxnSpPr/>
          <p:nvPr/>
        </p:nvCxnSpPr>
        <p:spPr>
          <a:xfrm>
            <a:off x="17168" y="5679326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047750" y="3063386"/>
            <a:ext cx="10147790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7750" y="3063386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첨부 파일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2902194" y="3139586"/>
            <a:ext cx="8264771" cy="363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없음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47750" y="3759444"/>
            <a:ext cx="10147790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47750" y="3759444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태그</a:t>
            </a:r>
          </a:p>
        </p:txBody>
      </p:sp>
      <p:sp>
        <p:nvSpPr>
          <p:cNvPr id="21" name="가로 글상자 20"/>
          <p:cNvSpPr txBox="1"/>
          <p:nvPr/>
        </p:nvSpPr>
        <p:spPr>
          <a:xfrm>
            <a:off x="2902194" y="3835644"/>
            <a:ext cx="8264771" cy="363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없음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385539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미리 보기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429752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작성하기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47750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작성자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7750" y="4413005"/>
            <a:ext cx="5963016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2911718" y="4472939"/>
            <a:ext cx="4099049" cy="36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117654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776323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88081" y="1749771"/>
            <a:ext cx="1811938" cy="2249159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324531" y="1701311"/>
            <a:ext cx="11566253" cy="276225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/>
              <a:t>내 프로필카드</a:t>
            </a:r>
          </a:p>
        </p:txBody>
      </p:sp>
      <p:sp>
        <p:nvSpPr>
          <p:cNvPr id="25" name="웃는 얼굴 24"/>
          <p:cNvSpPr/>
          <p:nvPr/>
        </p:nvSpPr>
        <p:spPr>
          <a:xfrm>
            <a:off x="523286" y="1870563"/>
            <a:ext cx="1429390" cy="2007576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2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93755" y="1808723"/>
            <a:ext cx="7810195" cy="367520"/>
            <a:chOff x="2268462" y="1837298"/>
            <a:chExt cx="7684846" cy="367520"/>
          </a:xfrm>
        </p:grpSpPr>
        <p:sp>
          <p:nvSpPr>
            <p:cNvPr id="2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TheK-1234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닉네임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32811" y="4054630"/>
            <a:ext cx="1429390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프로필 사진 편집</a:t>
            </a:r>
          </a:p>
        </p:txBody>
      </p:sp>
      <p:sp>
        <p:nvSpPr>
          <p:cNvPr id="30" name="직사각형 29">
            <a:hlinkClick r:id="rId11" action="ppaction://hlinksldjump"/>
          </p:cNvPr>
          <p:cNvSpPr/>
          <p:nvPr/>
        </p:nvSpPr>
        <p:spPr>
          <a:xfrm>
            <a:off x="10454206" y="184682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닉네임 변경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293755" y="2292300"/>
            <a:ext cx="7810195" cy="367520"/>
            <a:chOff x="2268462" y="1837298"/>
            <a:chExt cx="7684846" cy="367520"/>
          </a:xfrm>
        </p:grpSpPr>
        <p:sp>
          <p:nvSpPr>
            <p:cNvPr id="33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TJACCA@tj.com </a:t>
              </a:r>
            </a:p>
          </p:txBody>
        </p:sp>
        <p:sp>
          <p:nvSpPr>
            <p:cNvPr id="34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이메일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293755" y="2783203"/>
            <a:ext cx="3889969" cy="367520"/>
            <a:chOff x="2268462" y="1837298"/>
            <a:chExt cx="7684846" cy="367520"/>
          </a:xfrm>
        </p:grpSpPr>
        <p:sp>
          <p:nvSpPr>
            <p:cNvPr id="3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PAWN  </a:t>
              </a:r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sp>
        <p:nvSpPr>
          <p:cNvPr id="43" name="직사각형 26"/>
          <p:cNvSpPr/>
          <p:nvPr/>
        </p:nvSpPr>
        <p:spPr>
          <a:xfrm>
            <a:off x="6247805" y="282130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성별</a:t>
            </a:r>
          </a:p>
        </p:txBody>
      </p:sp>
      <p:sp>
        <p:nvSpPr>
          <p:cNvPr id="59" name="직사각형 26"/>
          <p:cNvSpPr/>
          <p:nvPr/>
        </p:nvSpPr>
        <p:spPr>
          <a:xfrm>
            <a:off x="6247805" y="376105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팔로워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2293755" y="3245240"/>
            <a:ext cx="7810195" cy="367520"/>
            <a:chOff x="2268462" y="1837298"/>
            <a:chExt cx="7684846" cy="367520"/>
          </a:xfrm>
        </p:grpSpPr>
        <p:sp>
          <p:nvSpPr>
            <p:cNvPr id="4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Lorem ipsum dolar hic</a:t>
              </a:r>
              <a:r>
                <a:rPr lang="ko-KR" altLang="en-US"/>
                <a:t> </a:t>
              </a:r>
              <a:r>
                <a:rPr lang="en-US" altLang="ko-KR"/>
                <a:t>opdura</a:t>
              </a:r>
            </a:p>
          </p:txBody>
        </p:sp>
        <p:sp>
          <p:nvSpPr>
            <p:cNvPr id="4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소개</a:t>
              </a: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0454206" y="2822945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성별 변경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295841" y="4600281"/>
            <a:ext cx="3889969" cy="367520"/>
            <a:chOff x="2268462" y="1837298"/>
            <a:chExt cx="7684846" cy="367520"/>
          </a:xfrm>
        </p:grpSpPr>
        <p:sp>
          <p:nvSpPr>
            <p:cNvPr id="50" name="가로 글상자 25"/>
            <p:cNvSpPr txBox="1"/>
            <p:nvPr/>
          </p:nvSpPr>
          <p:spPr>
            <a:xfrm>
              <a:off x="2268459" y="1837297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티제이</a:t>
              </a:r>
            </a:p>
          </p:txBody>
        </p:sp>
        <p:sp>
          <p:nvSpPr>
            <p:cNvPr id="51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이름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200775" y="4600281"/>
            <a:ext cx="3889969" cy="367520"/>
            <a:chOff x="2268462" y="1837298"/>
            <a:chExt cx="7684846" cy="367520"/>
          </a:xfrm>
        </p:grpSpPr>
        <p:sp>
          <p:nvSpPr>
            <p:cNvPr id="53" name="가로 글상자 25"/>
            <p:cNvSpPr txBox="1"/>
            <p:nvPr/>
          </p:nvSpPr>
          <p:spPr>
            <a:xfrm>
              <a:off x="2268457" y="1837297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서울</a:t>
              </a:r>
            </a:p>
          </p:txBody>
        </p:sp>
        <p:sp>
          <p:nvSpPr>
            <p:cNvPr id="54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지역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295841" y="3722954"/>
            <a:ext cx="3889969" cy="367520"/>
            <a:chOff x="2268462" y="1837298"/>
            <a:chExt cx="7684846" cy="367520"/>
          </a:xfrm>
        </p:grpSpPr>
        <p:sp>
          <p:nvSpPr>
            <p:cNvPr id="56" name="가로 글상자 25"/>
            <p:cNvSpPr txBox="1"/>
            <p:nvPr/>
          </p:nvSpPr>
          <p:spPr>
            <a:xfrm>
              <a:off x="2268457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57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팔로잉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454206" y="6136045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/>
              <a:t>회원 탈퇴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2293755" y="5040831"/>
            <a:ext cx="7810195" cy="367520"/>
            <a:chOff x="2268462" y="1837298"/>
            <a:chExt cx="7684846" cy="367520"/>
          </a:xfrm>
        </p:grpSpPr>
        <p:sp>
          <p:nvSpPr>
            <p:cNvPr id="67" name="가로 글상자 25"/>
            <p:cNvSpPr txBox="1"/>
            <p:nvPr/>
          </p:nvSpPr>
          <p:spPr>
            <a:xfrm>
              <a:off x="2268460" y="1837298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일반</a:t>
              </a:r>
            </a:p>
          </p:txBody>
        </p:sp>
        <p:sp>
          <p:nvSpPr>
            <p:cNvPr id="68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213981" y="2783203"/>
            <a:ext cx="3889969" cy="367520"/>
            <a:chOff x="2268462" y="1837298"/>
            <a:chExt cx="7684846" cy="367520"/>
          </a:xfrm>
        </p:grpSpPr>
        <p:sp>
          <p:nvSpPr>
            <p:cNvPr id="81" name="가로 글상자 25"/>
            <p:cNvSpPr txBox="1"/>
            <p:nvPr/>
          </p:nvSpPr>
          <p:spPr>
            <a:xfrm>
              <a:off x="2268458" y="1837298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NULL</a:t>
              </a:r>
            </a:p>
          </p:txBody>
        </p:sp>
        <p:sp>
          <p:nvSpPr>
            <p:cNvPr id="82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성별</a:t>
              </a:r>
            </a:p>
          </p:txBody>
        </p:sp>
      </p:grp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27455" y="628006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Language</a:t>
            </a:r>
          </a:p>
        </p:txBody>
      </p:sp>
      <p:grpSp>
        <p:nvGrpSpPr>
          <p:cNvPr id="87" name="그룹 86"/>
          <p:cNvGrpSpPr/>
          <p:nvPr/>
        </p:nvGrpSpPr>
        <p:grpSpPr>
          <a:xfrm>
            <a:off x="6212299" y="3722954"/>
            <a:ext cx="3889969" cy="367520"/>
            <a:chOff x="2268462" y="1837298"/>
            <a:chExt cx="7684846" cy="367520"/>
          </a:xfrm>
        </p:grpSpPr>
        <p:sp>
          <p:nvSpPr>
            <p:cNvPr id="88" name="가로 글상자 25"/>
            <p:cNvSpPr txBox="1"/>
            <p:nvPr/>
          </p:nvSpPr>
          <p:spPr>
            <a:xfrm>
              <a:off x="2268457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200</a:t>
              </a:r>
            </a:p>
          </p:txBody>
        </p:sp>
        <p:sp>
          <p:nvSpPr>
            <p:cNvPr id="89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2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7763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88081" y="1749771"/>
            <a:ext cx="1811938" cy="2249159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324531" y="1701311"/>
            <a:ext cx="11566253" cy="276225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내 프로필카드</a:t>
            </a:r>
          </a:p>
        </p:txBody>
      </p:sp>
      <p:sp>
        <p:nvSpPr>
          <p:cNvPr id="25" name="웃는 얼굴 24"/>
          <p:cNvSpPr/>
          <p:nvPr/>
        </p:nvSpPr>
        <p:spPr>
          <a:xfrm>
            <a:off x="523286" y="1870563"/>
            <a:ext cx="1429390" cy="2007576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2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93755" y="1808723"/>
            <a:ext cx="7810195" cy="367520"/>
            <a:chOff x="2268462" y="1837298"/>
            <a:chExt cx="7684846" cy="367520"/>
          </a:xfrm>
        </p:grpSpPr>
        <p:sp>
          <p:nvSpPr>
            <p:cNvPr id="2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TheK-1234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닉네임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32811" y="4054630"/>
            <a:ext cx="1429390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프로필 사진 편집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454206" y="184682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닉네임 변경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293755" y="2292300"/>
            <a:ext cx="7810195" cy="367520"/>
            <a:chOff x="2268462" y="1837298"/>
            <a:chExt cx="7684846" cy="367520"/>
          </a:xfrm>
        </p:grpSpPr>
        <p:sp>
          <p:nvSpPr>
            <p:cNvPr id="33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TJACCA@tj.com </a:t>
              </a:r>
            </a:p>
          </p:txBody>
        </p:sp>
        <p:sp>
          <p:nvSpPr>
            <p:cNvPr id="34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이메일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293755" y="2783203"/>
            <a:ext cx="3889969" cy="367520"/>
            <a:chOff x="2268462" y="1837298"/>
            <a:chExt cx="7684846" cy="367520"/>
          </a:xfrm>
        </p:grpSpPr>
        <p:sp>
          <p:nvSpPr>
            <p:cNvPr id="36" name="가로 글상자 25"/>
            <p:cNvSpPr txBox="1"/>
            <p:nvPr/>
          </p:nvSpPr>
          <p:spPr>
            <a:xfrm>
              <a:off x="2268457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PAWN  </a:t>
              </a:r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sp>
        <p:nvSpPr>
          <p:cNvPr id="43" name="직사각형 26"/>
          <p:cNvSpPr/>
          <p:nvPr/>
        </p:nvSpPr>
        <p:spPr>
          <a:xfrm>
            <a:off x="6247805" y="282130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성별</a:t>
            </a:r>
          </a:p>
        </p:txBody>
      </p:sp>
      <p:sp>
        <p:nvSpPr>
          <p:cNvPr id="59" name="직사각형 26"/>
          <p:cNvSpPr/>
          <p:nvPr/>
        </p:nvSpPr>
        <p:spPr>
          <a:xfrm>
            <a:off x="6247805" y="376105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팔로워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2293755" y="3245240"/>
            <a:ext cx="7810195" cy="367520"/>
            <a:chOff x="2268462" y="1837298"/>
            <a:chExt cx="7684846" cy="367520"/>
          </a:xfrm>
        </p:grpSpPr>
        <p:sp>
          <p:nvSpPr>
            <p:cNvPr id="4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Lorem ipsum dolar hic</a:t>
              </a:r>
              <a:r>
                <a:rPr lang="ko-KR" altLang="en-US"/>
                <a:t> </a:t>
              </a:r>
              <a:r>
                <a:rPr lang="en-US" altLang="ko-KR"/>
                <a:t>obdura</a:t>
              </a:r>
            </a:p>
          </p:txBody>
        </p:sp>
        <p:sp>
          <p:nvSpPr>
            <p:cNvPr id="4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소개</a:t>
              </a: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0454206" y="2822945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성별 변경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295841" y="4600281"/>
            <a:ext cx="3889969" cy="367520"/>
            <a:chOff x="2268462" y="1837298"/>
            <a:chExt cx="7684846" cy="367520"/>
          </a:xfrm>
        </p:grpSpPr>
        <p:sp>
          <p:nvSpPr>
            <p:cNvPr id="50" name="가로 글상자 25"/>
            <p:cNvSpPr txBox="1"/>
            <p:nvPr/>
          </p:nvSpPr>
          <p:spPr>
            <a:xfrm>
              <a:off x="2268457" y="1837297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티제이</a:t>
              </a:r>
            </a:p>
          </p:txBody>
        </p:sp>
        <p:sp>
          <p:nvSpPr>
            <p:cNvPr id="51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이름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200775" y="4600281"/>
            <a:ext cx="3889969" cy="367520"/>
            <a:chOff x="2268462" y="1837298"/>
            <a:chExt cx="7684846" cy="367520"/>
          </a:xfrm>
        </p:grpSpPr>
        <p:sp>
          <p:nvSpPr>
            <p:cNvPr id="53" name="가로 글상자 25"/>
            <p:cNvSpPr txBox="1"/>
            <p:nvPr/>
          </p:nvSpPr>
          <p:spPr>
            <a:xfrm>
              <a:off x="2268455" y="1837297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서울</a:t>
              </a:r>
            </a:p>
          </p:txBody>
        </p:sp>
        <p:sp>
          <p:nvSpPr>
            <p:cNvPr id="54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지역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295841" y="3722954"/>
            <a:ext cx="3889969" cy="367520"/>
            <a:chOff x="2268462" y="1837298"/>
            <a:chExt cx="7684846" cy="367520"/>
          </a:xfrm>
        </p:grpSpPr>
        <p:sp>
          <p:nvSpPr>
            <p:cNvPr id="56" name="가로 글상자 25"/>
            <p:cNvSpPr txBox="1"/>
            <p:nvPr/>
          </p:nvSpPr>
          <p:spPr>
            <a:xfrm>
              <a:off x="2268455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57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팔로잉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454206" y="6136045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/>
              <a:t>회원 탈퇴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2293755" y="5040831"/>
            <a:ext cx="7810195" cy="367520"/>
            <a:chOff x="2268462" y="1837298"/>
            <a:chExt cx="7684846" cy="367520"/>
          </a:xfrm>
        </p:grpSpPr>
        <p:sp>
          <p:nvSpPr>
            <p:cNvPr id="67" name="가로 글상자 25"/>
            <p:cNvSpPr txBox="1"/>
            <p:nvPr/>
          </p:nvSpPr>
          <p:spPr>
            <a:xfrm>
              <a:off x="2268460" y="1837298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일반</a:t>
              </a:r>
            </a:p>
          </p:txBody>
        </p:sp>
        <p:sp>
          <p:nvSpPr>
            <p:cNvPr id="68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213981" y="2783203"/>
            <a:ext cx="3889969" cy="367520"/>
            <a:chOff x="2268462" y="1837298"/>
            <a:chExt cx="7684846" cy="367520"/>
          </a:xfrm>
        </p:grpSpPr>
        <p:sp>
          <p:nvSpPr>
            <p:cNvPr id="81" name="가로 글상자 25"/>
            <p:cNvSpPr txBox="1"/>
            <p:nvPr/>
          </p:nvSpPr>
          <p:spPr>
            <a:xfrm>
              <a:off x="2268457" y="1837298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NULL</a:t>
              </a:r>
            </a:p>
          </p:txBody>
        </p:sp>
        <p:sp>
          <p:nvSpPr>
            <p:cNvPr id="82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성별</a:t>
              </a:r>
            </a:p>
          </p:txBody>
        </p:sp>
      </p:grp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27455" y="628006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Language</a:t>
            </a:r>
          </a:p>
        </p:txBody>
      </p:sp>
      <p:grpSp>
        <p:nvGrpSpPr>
          <p:cNvPr id="87" name="그룹 86"/>
          <p:cNvGrpSpPr/>
          <p:nvPr/>
        </p:nvGrpSpPr>
        <p:grpSpPr>
          <a:xfrm>
            <a:off x="6212299" y="3722954"/>
            <a:ext cx="3889969" cy="367520"/>
            <a:chOff x="2268462" y="1837298"/>
            <a:chExt cx="7684846" cy="367520"/>
          </a:xfrm>
        </p:grpSpPr>
        <p:sp>
          <p:nvSpPr>
            <p:cNvPr id="88" name="가로 글상자 25"/>
            <p:cNvSpPr txBox="1"/>
            <p:nvPr/>
          </p:nvSpPr>
          <p:spPr>
            <a:xfrm>
              <a:off x="2268455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200</a:t>
              </a:r>
            </a:p>
          </p:txBody>
        </p:sp>
        <p:sp>
          <p:nvSpPr>
            <p:cNvPr id="89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팔로워</a:t>
              </a: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1762125" y="85725"/>
            <a:ext cx="8103666" cy="2292300"/>
          </a:xfrm>
          <a:prstGeom prst="rect">
            <a:avLst/>
          </a:prstGeom>
          <a:solidFill>
            <a:schemeClr val="lt1"/>
          </a:solidFill>
          <a:ln cap="rnd"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8417488" y="1749771"/>
            <a:ext cx="1265464" cy="3850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/>
              <a:t>취소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2295841" y="965588"/>
            <a:ext cx="6890646" cy="319470"/>
          </a:xfrm>
          <a:prstGeom prst="rect">
            <a:avLst/>
          </a:prstGeom>
          <a:solidFill>
            <a:srgbClr val="F2F2F2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BFBFBF"/>
                </a:solidFill>
              </a:rPr>
              <a:t>현재 닉네임 </a:t>
            </a:r>
            <a:r>
              <a:rPr lang="en-US" altLang="ko-KR" sz="1500">
                <a:solidFill>
                  <a:srgbClr val="BFBFBF"/>
                </a:solidFill>
              </a:rPr>
              <a:t>:</a:t>
            </a:r>
            <a:r>
              <a:rPr lang="ko-KR" altLang="en-US" sz="1500">
                <a:solidFill>
                  <a:srgbClr val="BFBFBF"/>
                </a:solidFill>
              </a:rPr>
              <a:t> </a:t>
            </a:r>
            <a:r>
              <a:rPr lang="en-US" altLang="ko-KR" sz="1500">
                <a:solidFill>
                  <a:srgbClr val="BFBFBF"/>
                </a:solidFill>
              </a:rPr>
              <a:t>TheK-1234</a:t>
            </a:r>
            <a:endParaRPr lang="ko-KR" altLang="en-US" sz="1500">
              <a:solidFill>
                <a:srgbClr val="BFBFBF"/>
              </a:solidFill>
            </a:endParaRPr>
          </a:p>
        </p:txBody>
      </p:sp>
      <p:sp>
        <p:nvSpPr>
          <p:cNvPr id="94" name="가로 글상자 93"/>
          <p:cNvSpPr txBox="1"/>
          <p:nvPr/>
        </p:nvSpPr>
        <p:spPr>
          <a:xfrm>
            <a:off x="2286316" y="286177"/>
            <a:ext cx="2823275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dk1"/>
                </a:solidFill>
              </a:rPr>
              <a:t>닉네임 변경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7063576" y="1749771"/>
            <a:ext cx="1265464" cy="3850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3178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7722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8144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84" name="가로 글상자 5">
            <a:hlinkClick r:id="rId11" action="ppaction://hlinksldjump"/>
          </p:cNvPr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12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13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93" name="선 92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가로 글상자 94">
            <a:hlinkClick r:id="rId14" action="ppaction://hlinksldjump"/>
          </p:cNvPr>
          <p:cNvSpPr txBox="1"/>
          <p:nvPr/>
        </p:nvSpPr>
        <p:spPr>
          <a:xfrm>
            <a:off x="1597479" y="1828594"/>
            <a:ext cx="2822235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96" name="가로 글상자 95"/>
          <p:cNvSpPr txBox="1"/>
          <p:nvPr/>
        </p:nvSpPr>
        <p:spPr>
          <a:xfrm>
            <a:off x="1996440" y="1828594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관리자 등급 신청</a:t>
            </a:r>
          </a:p>
        </p:txBody>
      </p:sp>
      <p:sp>
        <p:nvSpPr>
          <p:cNvPr id="97" name="가로 글상자 96"/>
          <p:cNvSpPr txBox="1"/>
          <p:nvPr/>
        </p:nvSpPr>
        <p:spPr>
          <a:xfrm>
            <a:off x="4417344" y="1828594"/>
            <a:ext cx="302093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98" name="가로 글상자 97"/>
          <p:cNvSpPr txBox="1"/>
          <p:nvPr/>
        </p:nvSpPr>
        <p:spPr>
          <a:xfrm>
            <a:off x="4854405" y="1828594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프로모터 등급 신청</a:t>
            </a:r>
            <a:r>
              <a:rPr lang="en-US" altLang="ko-KR" sz="1300"/>
              <a:t>(</a:t>
            </a:r>
            <a:r>
              <a:rPr lang="ko-KR" altLang="en-US" sz="1300"/>
              <a:t>무료</a:t>
            </a:r>
            <a:r>
              <a:rPr lang="en-US" altLang="ko-KR" sz="1300"/>
              <a:t>)</a:t>
            </a:r>
          </a:p>
        </p:txBody>
      </p:sp>
      <p:sp>
        <p:nvSpPr>
          <p:cNvPr id="99" name="가로 글상자 98"/>
          <p:cNvSpPr txBox="1"/>
          <p:nvPr/>
        </p:nvSpPr>
        <p:spPr>
          <a:xfrm>
            <a:off x="7438277" y="1828594"/>
            <a:ext cx="2821952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100" name="가로 글상자 99"/>
          <p:cNvSpPr txBox="1"/>
          <p:nvPr/>
        </p:nvSpPr>
        <p:spPr>
          <a:xfrm>
            <a:off x="7818190" y="1828594"/>
            <a:ext cx="3852794" cy="284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프리미엄 프로모터 등급 신청</a:t>
            </a:r>
          </a:p>
        </p:txBody>
      </p:sp>
      <p:sp>
        <p:nvSpPr>
          <p:cNvPr id="102" name="가로 글상자 101"/>
          <p:cNvSpPr txBox="1"/>
          <p:nvPr/>
        </p:nvSpPr>
        <p:spPr>
          <a:xfrm>
            <a:off x="290899" y="3501793"/>
            <a:ext cx="11610202" cy="392759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dk1"/>
                </a:solidFill>
              </a:rPr>
              <a:t>후원을 통해 프리미엄 프로모터가 되세요</a:t>
            </a:r>
            <a:r>
              <a:rPr lang="en-US" altLang="ko-KR" sz="2000">
                <a:solidFill>
                  <a:schemeClr val="dk1"/>
                </a:solidFill>
              </a:rPr>
              <a:t>!</a:t>
            </a:r>
          </a:p>
        </p:txBody>
      </p:sp>
      <p:cxnSp>
        <p:nvCxnSpPr>
          <p:cNvPr id="103" name="선 102"/>
          <p:cNvCxnSpPr/>
          <p:nvPr/>
        </p:nvCxnSpPr>
        <p:spPr>
          <a:xfrm>
            <a:off x="290899" y="4168139"/>
            <a:ext cx="11588706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27455" y="4451848"/>
            <a:ext cx="1969183" cy="1312026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106" name="가로 글상자 105"/>
          <p:cNvSpPr txBox="1"/>
          <p:nvPr/>
        </p:nvSpPr>
        <p:spPr>
          <a:xfrm>
            <a:off x="2634615" y="4366123"/>
            <a:ext cx="8871586" cy="337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완전 무료 프로모터 과정을 신청하고</a:t>
            </a:r>
            <a:r>
              <a:rPr lang="en-US" altLang="ko-KR" sz="1600"/>
              <a:t>,</a:t>
            </a:r>
            <a:r>
              <a:rPr lang="ko-KR" altLang="en-US" sz="1600"/>
              <a:t> 자신의 상품을 홍보하세요</a:t>
            </a:r>
            <a:r>
              <a:rPr lang="en-US" altLang="ko-KR" sz="1600"/>
              <a:t>!</a:t>
            </a:r>
          </a:p>
        </p:txBody>
      </p:sp>
      <p:sp>
        <p:nvSpPr>
          <p:cNvPr id="108" name="가로 글상자 107"/>
          <p:cNvSpPr txBox="1"/>
          <p:nvPr/>
        </p:nvSpPr>
        <p:spPr>
          <a:xfrm>
            <a:off x="2634615" y="4887993"/>
            <a:ext cx="8871586" cy="875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상단 배너에 자신의 상품을 노출시키고 싶으신가요</a:t>
            </a:r>
            <a:r>
              <a:rPr lang="en-US" altLang="ko-KR" sz="1300"/>
              <a:t>?</a:t>
            </a:r>
            <a:r>
              <a:rPr lang="ko-KR" altLang="en-US" sz="1300"/>
              <a:t> </a:t>
            </a:r>
            <a:br>
              <a:rPr lang="ko-KR" altLang="en-US" sz="1300"/>
            </a:br>
            <a:r>
              <a:rPr lang="ko-KR" altLang="en-US" sz="1300"/>
              <a:t>그렇다면 후원을 통해 프리미엄 프로모터가 되세요</a:t>
            </a:r>
            <a:r>
              <a:rPr lang="en-US" altLang="ko-KR" sz="1300"/>
              <a:t>!</a:t>
            </a:r>
            <a:r>
              <a:rPr lang="ko-KR" altLang="en-US" sz="1300"/>
              <a:t/>
            </a:r>
            <a:br>
              <a:rPr lang="ko-KR" altLang="en-US" sz="1300"/>
            </a:br>
            <a:r>
              <a:rPr lang="ko-KR" altLang="en-US" sz="1300"/>
              <a:t/>
            </a:r>
            <a:br>
              <a:rPr lang="ko-KR" altLang="en-US" sz="1300"/>
            </a:br>
            <a:r>
              <a:rPr lang="ko-KR" altLang="en-US" sz="1300"/>
              <a:t>상위 </a:t>
            </a:r>
            <a:r>
              <a:rPr lang="en-US" altLang="ko-KR" sz="1300"/>
              <a:t>5</a:t>
            </a:r>
            <a:r>
              <a:rPr lang="ko-KR" altLang="en-US" sz="1300"/>
              <a:t> 후원자의 배너는 인덱스 페이지 상단에 노출됩니다</a:t>
            </a:r>
            <a:r>
              <a:rPr lang="en-US" altLang="ko-KR" sz="13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681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가로 글상자 4"/>
          <p:cNvSpPr txBox="1"/>
          <p:nvPr/>
        </p:nvSpPr>
        <p:spPr>
          <a:xfrm>
            <a:off x="3847281" y="-520065"/>
            <a:ext cx="3388884" cy="7709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K</a:t>
            </a:r>
          </a:p>
        </p:txBody>
      </p:sp>
      <p:sp>
        <p:nvSpPr>
          <p:cNvPr id="6" name="가로 글상자 5">
            <a:hlinkClick r:id="rId3" action="ppaction://hlinksldjump"/>
          </p:cNvPr>
          <p:cNvSpPr txBox="1"/>
          <p:nvPr/>
        </p:nvSpPr>
        <p:spPr>
          <a:xfrm>
            <a:off x="7900950" y="2973569"/>
            <a:ext cx="905865" cy="36589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로그인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7900950" y="3346950"/>
            <a:ext cx="1918364" cy="36589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7624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1"/>
                            </p:stCondLst>
                            <p:childTnLst>
                              <p:par>
                                <p:cTn id="1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7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7722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8144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11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12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93" name="선 92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 설명선 100"/>
          <p:cNvSpPr/>
          <p:nvPr/>
        </p:nvSpPr>
        <p:spPr>
          <a:xfrm>
            <a:off x="1133163" y="1879962"/>
            <a:ext cx="1986643" cy="471144"/>
          </a:xfrm>
          <a:prstGeom prst="wedgeRectCallout">
            <a:avLst>
              <a:gd name="adj1" fmla="val 45728"/>
              <a:gd name="adj2" fmla="val -9316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관리자 등급은 신청 후  처리에 다소 시간이 걸릴 수 있습니다</a:t>
            </a:r>
            <a:r>
              <a:rPr lang="en-US" altLang="ko-KR" sz="900"/>
              <a:t>.</a:t>
            </a:r>
            <a:r>
              <a:rPr lang="ko-KR" altLang="en-US" sz="900"/>
              <a:t> 우선</a:t>
            </a:r>
            <a:r>
              <a:rPr lang="en-US" altLang="ko-KR" sz="900"/>
              <a:t>,</a:t>
            </a:r>
            <a:r>
              <a:rPr lang="ko-KR" altLang="en-US" sz="900"/>
              <a:t> 관리자 코드는 받으셨나요</a:t>
            </a:r>
            <a:r>
              <a:rPr lang="en-US" altLang="ko-KR" sz="900"/>
              <a:t>?</a:t>
            </a:r>
          </a:p>
        </p:txBody>
      </p:sp>
      <p:sp>
        <p:nvSpPr>
          <p:cNvPr id="102" name="가로 글상자 101"/>
          <p:cNvSpPr txBox="1"/>
          <p:nvPr/>
        </p:nvSpPr>
        <p:spPr>
          <a:xfrm>
            <a:off x="1597479" y="1419019"/>
            <a:ext cx="2822235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☑</a:t>
            </a:r>
          </a:p>
        </p:txBody>
      </p:sp>
      <p:sp>
        <p:nvSpPr>
          <p:cNvPr id="103" name="가로 글상자 102"/>
          <p:cNvSpPr txBox="1"/>
          <p:nvPr/>
        </p:nvSpPr>
        <p:spPr>
          <a:xfrm>
            <a:off x="1996440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관리자 등급 신청</a:t>
            </a:r>
          </a:p>
        </p:txBody>
      </p:sp>
      <p:sp>
        <p:nvSpPr>
          <p:cNvPr id="104" name="가로 글상자 103"/>
          <p:cNvSpPr txBox="1"/>
          <p:nvPr/>
        </p:nvSpPr>
        <p:spPr>
          <a:xfrm>
            <a:off x="4417344" y="1419019"/>
            <a:ext cx="302093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105" name="가로 글상자 104"/>
          <p:cNvSpPr txBox="1"/>
          <p:nvPr/>
        </p:nvSpPr>
        <p:spPr>
          <a:xfrm>
            <a:off x="4854405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프로모터 등급 신청</a:t>
            </a:r>
            <a:r>
              <a:rPr lang="en-US" altLang="ko-KR" sz="1300"/>
              <a:t>(</a:t>
            </a:r>
            <a:r>
              <a:rPr lang="ko-KR" altLang="en-US" sz="1300"/>
              <a:t>무료</a:t>
            </a:r>
            <a:r>
              <a:rPr lang="en-US" altLang="ko-KR" sz="1300"/>
              <a:t>)</a:t>
            </a:r>
          </a:p>
        </p:txBody>
      </p:sp>
      <p:sp>
        <p:nvSpPr>
          <p:cNvPr id="106" name="가로 글상자 105"/>
          <p:cNvSpPr txBox="1"/>
          <p:nvPr/>
        </p:nvSpPr>
        <p:spPr>
          <a:xfrm>
            <a:off x="7438277" y="1419019"/>
            <a:ext cx="2821952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107" name="가로 글상자 106"/>
          <p:cNvSpPr txBox="1"/>
          <p:nvPr/>
        </p:nvSpPr>
        <p:spPr>
          <a:xfrm>
            <a:off x="7818190" y="1419019"/>
            <a:ext cx="3852794" cy="284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프리미엄 프로모터 등급 신청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2035543" y="2840965"/>
            <a:ext cx="8120914" cy="2034267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9" name="가로 글상자 108"/>
          <p:cNvSpPr txBox="1"/>
          <p:nvPr/>
        </p:nvSpPr>
        <p:spPr>
          <a:xfrm>
            <a:off x="2634614" y="3675252"/>
            <a:ext cx="6034831" cy="365694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D9D9D9"/>
                </a:solidFill>
              </a:rPr>
              <a:t>000000000000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8669446" y="3675252"/>
            <a:ext cx="1075141" cy="36025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제출</a:t>
            </a:r>
          </a:p>
        </p:txBody>
      </p:sp>
      <p:sp>
        <p:nvSpPr>
          <p:cNvPr id="111" name="가로 글상자 110"/>
          <p:cNvSpPr txBox="1"/>
          <p:nvPr/>
        </p:nvSpPr>
        <p:spPr>
          <a:xfrm>
            <a:off x="2232195" y="2669515"/>
            <a:ext cx="3581760" cy="36705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관리자 코드 입력</a:t>
            </a:r>
          </a:p>
        </p:txBody>
      </p:sp>
    </p:spTree>
    <p:extLst>
      <p:ext uri="{BB962C8B-B14F-4D97-AF65-F5344CB8AC3E}">
        <p14:creationId xmlns:p14="http://schemas.microsoft.com/office/powerpoint/2010/main" val="16709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7722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8144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11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12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93" name="선 92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가로 글상자 101"/>
          <p:cNvSpPr txBox="1"/>
          <p:nvPr/>
        </p:nvSpPr>
        <p:spPr>
          <a:xfrm>
            <a:off x="1597479" y="1419019"/>
            <a:ext cx="2822235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☑</a:t>
            </a:r>
          </a:p>
        </p:txBody>
      </p:sp>
      <p:sp>
        <p:nvSpPr>
          <p:cNvPr id="103" name="가로 글상자 102"/>
          <p:cNvSpPr txBox="1"/>
          <p:nvPr/>
        </p:nvSpPr>
        <p:spPr>
          <a:xfrm>
            <a:off x="1996440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관리자 등급 신청</a:t>
            </a:r>
          </a:p>
        </p:txBody>
      </p:sp>
      <p:sp>
        <p:nvSpPr>
          <p:cNvPr id="104" name="가로 글상자 103"/>
          <p:cNvSpPr txBox="1"/>
          <p:nvPr/>
        </p:nvSpPr>
        <p:spPr>
          <a:xfrm>
            <a:off x="4417344" y="1419019"/>
            <a:ext cx="302093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105" name="가로 글상자 104"/>
          <p:cNvSpPr txBox="1"/>
          <p:nvPr/>
        </p:nvSpPr>
        <p:spPr>
          <a:xfrm>
            <a:off x="4854405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프로모터 등급 신청</a:t>
            </a:r>
            <a:r>
              <a:rPr lang="en-US" altLang="ko-KR" sz="1300"/>
              <a:t>(</a:t>
            </a:r>
            <a:r>
              <a:rPr lang="ko-KR" altLang="en-US" sz="1300"/>
              <a:t>무료</a:t>
            </a:r>
            <a:r>
              <a:rPr lang="en-US" altLang="ko-KR" sz="1300"/>
              <a:t>)</a:t>
            </a:r>
          </a:p>
        </p:txBody>
      </p:sp>
      <p:sp>
        <p:nvSpPr>
          <p:cNvPr id="106" name="가로 글상자 105"/>
          <p:cNvSpPr txBox="1"/>
          <p:nvPr/>
        </p:nvSpPr>
        <p:spPr>
          <a:xfrm>
            <a:off x="7438277" y="1419019"/>
            <a:ext cx="2821952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107" name="가로 글상자 106"/>
          <p:cNvSpPr txBox="1"/>
          <p:nvPr/>
        </p:nvSpPr>
        <p:spPr>
          <a:xfrm>
            <a:off x="7818190" y="1419019"/>
            <a:ext cx="3852794" cy="284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프리미엄 프로모터 등급 신청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2035543" y="2840965"/>
            <a:ext cx="8120914" cy="2034267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9" name="가로 글상자 108"/>
          <p:cNvSpPr txBox="1"/>
          <p:nvPr/>
        </p:nvSpPr>
        <p:spPr>
          <a:xfrm>
            <a:off x="2634613" y="3675252"/>
            <a:ext cx="6034832" cy="365694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1234567891011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8669446" y="3675252"/>
            <a:ext cx="1075141" cy="36025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제출</a:t>
            </a:r>
          </a:p>
        </p:txBody>
      </p:sp>
      <p:sp>
        <p:nvSpPr>
          <p:cNvPr id="111" name="가로 글상자 110"/>
          <p:cNvSpPr txBox="1"/>
          <p:nvPr/>
        </p:nvSpPr>
        <p:spPr>
          <a:xfrm>
            <a:off x="2232195" y="2669515"/>
            <a:ext cx="3581760" cy="36705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관리자 코드 입력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3823317" y="85725"/>
            <a:ext cx="4051833" cy="2107208"/>
          </a:xfrm>
          <a:prstGeom prst="rect">
            <a:avLst/>
          </a:prstGeom>
          <a:solidFill>
            <a:schemeClr val="lt1"/>
          </a:solidFill>
          <a:ln cap="rnd"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6398861" y="1703070"/>
            <a:ext cx="1265464" cy="29716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확인</a:t>
            </a:r>
          </a:p>
        </p:txBody>
      </p:sp>
      <p:sp>
        <p:nvSpPr>
          <p:cNvPr id="116" name="가로 글상자 115"/>
          <p:cNvSpPr txBox="1"/>
          <p:nvPr/>
        </p:nvSpPr>
        <p:spPr>
          <a:xfrm>
            <a:off x="4080224" y="329624"/>
            <a:ext cx="3556105" cy="39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</a:rPr>
              <a:t>제출되었습니다</a:t>
            </a:r>
            <a:r>
              <a:rPr lang="en-US" altLang="ko-KR" sz="1000">
                <a:solidFill>
                  <a:srgbClr val="000000"/>
                </a:solidFill>
              </a:rPr>
              <a:t>.</a:t>
            </a:r>
            <a:r>
              <a:rPr lang="ko-KR" altLang="en-US" sz="1000">
                <a:solidFill>
                  <a:srgbClr val="000000"/>
                </a:solidFill>
              </a:rPr>
              <a:t> 처리에 다소 시간이 소요될 수 있습니다</a:t>
            </a:r>
            <a:r>
              <a:rPr lang="en-US" altLang="ko-KR" sz="1000">
                <a:solidFill>
                  <a:srgbClr val="000000"/>
                </a:solidFill>
              </a:rPr>
              <a:t>.</a:t>
            </a:r>
            <a:r>
              <a:rPr lang="ko-KR" altLang="en-US" sz="1000">
                <a:solidFill>
                  <a:srgbClr val="000000"/>
                </a:solidFill>
              </a:rPr>
              <a:t/>
            </a:r>
            <a:br>
              <a:rPr lang="ko-KR" altLang="en-US" sz="1000">
                <a:solidFill>
                  <a:srgbClr val="000000"/>
                </a:solidFill>
              </a:rPr>
            </a:br>
            <a:r>
              <a:rPr lang="ko-KR" altLang="en-US" sz="1000">
                <a:solidFill>
                  <a:srgbClr val="000000"/>
                </a:solidFill>
              </a:rPr>
              <a:t>문의사항은 게시판을 이용하십시오</a:t>
            </a:r>
            <a:r>
              <a:rPr lang="en-US" altLang="ko-KR" sz="100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01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97606" y="1749771"/>
            <a:ext cx="1811938" cy="2249159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324531" y="1701311"/>
            <a:ext cx="11566253" cy="276225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내 프로필카드</a:t>
            </a:r>
          </a:p>
        </p:txBody>
      </p:sp>
      <p:sp>
        <p:nvSpPr>
          <p:cNvPr id="25" name="웃는 얼굴 24"/>
          <p:cNvSpPr/>
          <p:nvPr/>
        </p:nvSpPr>
        <p:spPr>
          <a:xfrm>
            <a:off x="523286" y="1870563"/>
            <a:ext cx="1429390" cy="2007576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2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93755" y="1808723"/>
            <a:ext cx="7810195" cy="367520"/>
            <a:chOff x="2268462" y="1837298"/>
            <a:chExt cx="7684846" cy="367520"/>
          </a:xfrm>
        </p:grpSpPr>
        <p:sp>
          <p:nvSpPr>
            <p:cNvPr id="2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TheK-1234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닉네임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32811" y="4054630"/>
            <a:ext cx="1429390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프로필 사진 편집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454206" y="184682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닉네임 변경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293755" y="2292300"/>
            <a:ext cx="7810195" cy="367520"/>
            <a:chOff x="2268462" y="1837298"/>
            <a:chExt cx="7684846" cy="367520"/>
          </a:xfrm>
        </p:grpSpPr>
        <p:sp>
          <p:nvSpPr>
            <p:cNvPr id="33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TJACCA@tj.com </a:t>
              </a:r>
            </a:p>
          </p:txBody>
        </p:sp>
        <p:sp>
          <p:nvSpPr>
            <p:cNvPr id="34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이메일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293755" y="2783203"/>
            <a:ext cx="3889969" cy="367520"/>
            <a:chOff x="2268462" y="1837298"/>
            <a:chExt cx="7684846" cy="367520"/>
          </a:xfrm>
        </p:grpSpPr>
        <p:sp>
          <p:nvSpPr>
            <p:cNvPr id="3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PAWN  </a:t>
              </a:r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sp>
        <p:nvSpPr>
          <p:cNvPr id="43" name="직사각형 26"/>
          <p:cNvSpPr/>
          <p:nvPr/>
        </p:nvSpPr>
        <p:spPr>
          <a:xfrm>
            <a:off x="6247805" y="282130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성별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2293753" y="3245239"/>
            <a:ext cx="7810196" cy="367520"/>
            <a:chOff x="2268460" y="1837297"/>
            <a:chExt cx="7684847" cy="367520"/>
          </a:xfrm>
        </p:grpSpPr>
        <p:sp>
          <p:nvSpPr>
            <p:cNvPr id="4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</a:p>
          </p:txBody>
        </p:sp>
        <p:sp>
          <p:nvSpPr>
            <p:cNvPr id="4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소개</a:t>
              </a: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0454206" y="2822945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성별 변경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295841" y="4600281"/>
            <a:ext cx="3889969" cy="367520"/>
            <a:chOff x="2268462" y="1837298"/>
            <a:chExt cx="7684846" cy="367520"/>
          </a:xfrm>
        </p:grpSpPr>
        <p:sp>
          <p:nvSpPr>
            <p:cNvPr id="50" name="가로 글상자 25"/>
            <p:cNvSpPr txBox="1"/>
            <p:nvPr/>
          </p:nvSpPr>
          <p:spPr>
            <a:xfrm>
              <a:off x="2268459" y="1837297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티제이</a:t>
              </a:r>
            </a:p>
          </p:txBody>
        </p:sp>
        <p:sp>
          <p:nvSpPr>
            <p:cNvPr id="51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이름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200775" y="4600281"/>
            <a:ext cx="3889969" cy="367520"/>
            <a:chOff x="2268462" y="1837298"/>
            <a:chExt cx="7684846" cy="367520"/>
          </a:xfrm>
        </p:grpSpPr>
        <p:sp>
          <p:nvSpPr>
            <p:cNvPr id="53" name="가로 글상자 25"/>
            <p:cNvSpPr txBox="1"/>
            <p:nvPr/>
          </p:nvSpPr>
          <p:spPr>
            <a:xfrm>
              <a:off x="2268457" y="1837297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서울</a:t>
              </a:r>
            </a:p>
          </p:txBody>
        </p:sp>
        <p:sp>
          <p:nvSpPr>
            <p:cNvPr id="54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지역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295839" y="3722954"/>
            <a:ext cx="7808110" cy="367520"/>
            <a:chOff x="2268459" y="1837298"/>
            <a:chExt cx="15425349" cy="367520"/>
          </a:xfrm>
        </p:grpSpPr>
        <p:sp>
          <p:nvSpPr>
            <p:cNvPr id="5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57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팔로잉</a:t>
              </a:r>
            </a:p>
          </p:txBody>
        </p:sp>
        <p:sp>
          <p:nvSpPr>
            <p:cNvPr id="87" name="가로 글상자 25"/>
            <p:cNvSpPr txBox="1"/>
            <p:nvPr/>
          </p:nvSpPr>
          <p:spPr>
            <a:xfrm>
              <a:off x="10008961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88" name="직사각형 26"/>
            <p:cNvSpPr/>
            <p:nvPr/>
          </p:nvSpPr>
          <p:spPr>
            <a:xfrm>
              <a:off x="10075783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팔로워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454206" y="6136045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/>
              <a:t>회원 탈퇴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2293755" y="5040831"/>
            <a:ext cx="7810195" cy="367520"/>
            <a:chOff x="2268462" y="1837298"/>
            <a:chExt cx="7684846" cy="367520"/>
          </a:xfrm>
        </p:grpSpPr>
        <p:sp>
          <p:nvSpPr>
            <p:cNvPr id="67" name="가로 글상자 25"/>
            <p:cNvSpPr txBox="1"/>
            <p:nvPr/>
          </p:nvSpPr>
          <p:spPr>
            <a:xfrm>
              <a:off x="2268460" y="1837298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일반</a:t>
              </a:r>
            </a:p>
          </p:txBody>
        </p:sp>
        <p:sp>
          <p:nvSpPr>
            <p:cNvPr id="68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213981" y="2783203"/>
            <a:ext cx="3889969" cy="367520"/>
            <a:chOff x="2268462" y="1837298"/>
            <a:chExt cx="7684846" cy="367520"/>
          </a:xfrm>
        </p:grpSpPr>
        <p:sp>
          <p:nvSpPr>
            <p:cNvPr id="81" name="가로 글상자 25"/>
            <p:cNvSpPr txBox="1"/>
            <p:nvPr/>
          </p:nvSpPr>
          <p:spPr>
            <a:xfrm>
              <a:off x="2268458" y="1837298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SHE / HER  </a:t>
              </a:r>
            </a:p>
          </p:txBody>
        </p:sp>
        <p:sp>
          <p:nvSpPr>
            <p:cNvPr id="82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성별</a:t>
              </a:r>
            </a:p>
          </p:txBody>
        </p:sp>
      </p:grpSp>
      <p:sp>
        <p:nvSpPr>
          <p:cNvPr id="8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나의 프로모션</a:t>
            </a:r>
          </a:p>
        </p:txBody>
      </p:sp>
    </p:spTree>
    <p:extLst>
      <p:ext uri="{BB962C8B-B14F-4D97-AF65-F5344CB8AC3E}">
        <p14:creationId xmlns:p14="http://schemas.microsoft.com/office/powerpoint/2010/main" val="35409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76427" y="6304564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br>
              <a:rPr lang="ko-KR" altLang="en-US" sz="900"/>
            </a:br>
            <a:r>
              <a:rPr lang="ko-KR" altLang="en-US" sz="900"/>
              <a:t>해제 신청</a:t>
            </a:r>
          </a:p>
        </p:txBody>
      </p:sp>
      <p:sp>
        <p:nvSpPr>
          <p:cNvPr id="8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나의 프로모션</a:t>
            </a:r>
          </a:p>
        </p:txBody>
      </p:sp>
      <p:sp>
        <p:nvSpPr>
          <p:cNvPr id="89" name="가로 글상자 88"/>
          <p:cNvSpPr txBox="1"/>
          <p:nvPr/>
        </p:nvSpPr>
        <p:spPr>
          <a:xfrm>
            <a:off x="290898" y="1870820"/>
            <a:ext cx="11610202" cy="337075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dk1"/>
                </a:solidFill>
              </a:rPr>
              <a:t>나의 프로모션</a:t>
            </a:r>
          </a:p>
        </p:txBody>
      </p:sp>
      <p:sp>
        <p:nvSpPr>
          <p:cNvPr id="90" name="가로 글상자 89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내 프로모션 관리</a:t>
            </a:r>
          </a:p>
        </p:txBody>
      </p:sp>
      <p:sp>
        <p:nvSpPr>
          <p:cNvPr id="93" name="가로 글상자 92"/>
          <p:cNvSpPr txBox="1"/>
          <p:nvPr/>
        </p:nvSpPr>
        <p:spPr>
          <a:xfrm>
            <a:off x="290899" y="2522916"/>
            <a:ext cx="11610202" cy="294579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</a:rPr>
              <a:t>시간 가는 줄 모르는 여행</a:t>
            </a:r>
            <a:r>
              <a:rPr lang="en-US" altLang="ko-KR" sz="1400">
                <a:solidFill>
                  <a:srgbClr val="000000"/>
                </a:solidFill>
              </a:rPr>
              <a:t>!</a:t>
            </a:r>
            <a:r>
              <a:rPr lang="ko-KR" altLang="en-US" sz="1400">
                <a:solidFill>
                  <a:srgbClr val="000000"/>
                </a:solidFill>
              </a:rPr>
              <a:t> 기찻길</a:t>
            </a:r>
            <a:r>
              <a:rPr lang="en-US" altLang="ko-KR" sz="1400">
                <a:solidFill>
                  <a:srgbClr val="000000"/>
                </a:solidFill>
              </a:rPr>
              <a:t>...</a:t>
            </a:r>
            <a:r>
              <a:rPr lang="ko-KR" altLang="en-US" sz="1400">
                <a:solidFill>
                  <a:srgbClr val="000000"/>
                </a:solidFill>
              </a:rPr>
              <a:t>		지역 </a:t>
            </a:r>
            <a:r>
              <a:rPr lang="en-US" altLang="ko-KR" sz="1400">
                <a:solidFill>
                  <a:srgbClr val="000000"/>
                </a:solidFill>
              </a:rPr>
              <a:t>: </a:t>
            </a:r>
            <a:r>
              <a:rPr lang="ko-KR" altLang="en-US" sz="1400">
                <a:solidFill>
                  <a:srgbClr val="000000"/>
                </a:solidFill>
              </a:rPr>
              <a:t>서울		좋아요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189</a:t>
            </a:r>
            <a:r>
              <a:rPr lang="ko-KR" altLang="en-US" sz="1400">
                <a:solidFill>
                  <a:srgbClr val="000000"/>
                </a:solidFill>
              </a:rPr>
              <a:t>	댓글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12</a:t>
            </a:r>
            <a:r>
              <a:rPr lang="ko-KR" altLang="en-US" sz="1400">
                <a:solidFill>
                  <a:srgbClr val="000000"/>
                </a:solidFill>
              </a:rPr>
              <a:t>개		조회수 </a:t>
            </a:r>
            <a:r>
              <a:rPr lang="en-US" altLang="ko-KR" sz="1400">
                <a:solidFill>
                  <a:srgbClr val="000000"/>
                </a:solidFill>
              </a:rPr>
              <a:t>: 2491	☐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290899" y="2874608"/>
            <a:ext cx="11610202" cy="295312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</a:rPr>
              <a:t>고전시가와 함께하는 테마 여행		지역 </a:t>
            </a:r>
            <a:r>
              <a:rPr lang="en-US" altLang="ko-KR" sz="1400">
                <a:solidFill>
                  <a:srgbClr val="000000"/>
                </a:solidFill>
              </a:rPr>
              <a:t>: </a:t>
            </a:r>
            <a:r>
              <a:rPr lang="ko-KR" altLang="en-US" sz="1400">
                <a:solidFill>
                  <a:srgbClr val="000000"/>
                </a:solidFill>
              </a:rPr>
              <a:t>고흥		좋아요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21</a:t>
            </a:r>
            <a:r>
              <a:rPr lang="ko-KR" altLang="en-US" sz="1400">
                <a:solidFill>
                  <a:srgbClr val="000000"/>
                </a:solidFill>
              </a:rPr>
              <a:t>		댓글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</a:t>
            </a:r>
            <a:r>
              <a:rPr lang="ko-KR" altLang="en-US" sz="1400">
                <a:solidFill>
                  <a:srgbClr val="000000"/>
                </a:solidFill>
              </a:rPr>
              <a:t>개		조회수 </a:t>
            </a:r>
            <a:r>
              <a:rPr lang="en-US" altLang="ko-KR" sz="1400">
                <a:solidFill>
                  <a:srgbClr val="000000"/>
                </a:solidFill>
              </a:rPr>
              <a:t>: 111	☐</a:t>
            </a:r>
          </a:p>
        </p:txBody>
      </p:sp>
      <p:sp>
        <p:nvSpPr>
          <p:cNvPr id="95" name="가로 글상자 94"/>
          <p:cNvSpPr txBox="1"/>
          <p:nvPr/>
        </p:nvSpPr>
        <p:spPr>
          <a:xfrm>
            <a:off x="290899" y="3224560"/>
            <a:ext cx="11610202" cy="297785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</a:rPr>
              <a:t>강원도의 담담한 아침 여행		지역 </a:t>
            </a:r>
            <a:r>
              <a:rPr lang="en-US" altLang="ko-KR" sz="1400">
                <a:solidFill>
                  <a:srgbClr val="000000"/>
                </a:solidFill>
              </a:rPr>
              <a:t>: </a:t>
            </a:r>
            <a:r>
              <a:rPr lang="ko-KR" altLang="en-US" sz="1400">
                <a:solidFill>
                  <a:srgbClr val="000000"/>
                </a:solidFill>
              </a:rPr>
              <a:t>정선		좋아요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11</a:t>
            </a:r>
            <a:r>
              <a:rPr lang="ko-KR" altLang="en-US" sz="1400">
                <a:solidFill>
                  <a:srgbClr val="000000"/>
                </a:solidFill>
              </a:rPr>
              <a:t>		댓글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12</a:t>
            </a:r>
            <a:r>
              <a:rPr lang="ko-KR" altLang="en-US" sz="1400">
                <a:solidFill>
                  <a:srgbClr val="000000"/>
                </a:solidFill>
              </a:rPr>
              <a:t>개		조회수 </a:t>
            </a:r>
            <a:r>
              <a:rPr lang="en-US" altLang="ko-KR" sz="1400">
                <a:solidFill>
                  <a:srgbClr val="000000"/>
                </a:solidFill>
              </a:rPr>
              <a:t>: 142	☐</a:t>
            </a:r>
          </a:p>
        </p:txBody>
      </p:sp>
      <p:sp>
        <p:nvSpPr>
          <p:cNvPr id="96" name="가로 글상자 95"/>
          <p:cNvSpPr txBox="1"/>
          <p:nvPr/>
        </p:nvSpPr>
        <p:spPr>
          <a:xfrm>
            <a:off x="11254887" y="1870820"/>
            <a:ext cx="432726" cy="36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☐</a:t>
            </a:r>
            <a:endParaRPr lang="ko-KR" altLang="en-US"/>
          </a:p>
        </p:txBody>
      </p:sp>
      <p:cxnSp>
        <p:nvCxnSpPr>
          <p:cNvPr id="97" name="선 96"/>
          <p:cNvCxnSpPr/>
          <p:nvPr/>
        </p:nvCxnSpPr>
        <p:spPr>
          <a:xfrm>
            <a:off x="0" y="4829611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가로 글상자 97"/>
          <p:cNvSpPr txBox="1"/>
          <p:nvPr/>
        </p:nvSpPr>
        <p:spPr>
          <a:xfrm>
            <a:off x="2311643" y="1335330"/>
            <a:ext cx="4259794" cy="296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accent3"/>
                </a:solidFill>
              </a:rPr>
              <a:t>현재 등급은 프리</a:t>
            </a:r>
            <a:r>
              <a:rPr lang="en-US" altLang="ko-KR" sz="1400">
                <a:solidFill>
                  <a:schemeClr val="accent3"/>
                </a:solidFill>
              </a:rPr>
              <a:t>-</a:t>
            </a:r>
            <a:r>
              <a:rPr lang="ko-KR" altLang="en-US" sz="1400">
                <a:solidFill>
                  <a:schemeClr val="accent3"/>
                </a:solidFill>
              </a:rPr>
              <a:t>티어 프로모터입니다</a:t>
            </a:r>
            <a:r>
              <a:rPr lang="en-US" altLang="ko-KR" sz="140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10920779" y="4330211"/>
            <a:ext cx="970005" cy="307731"/>
          </a:xfrm>
          <a:prstGeom prst="rect">
            <a:avLst/>
          </a:prstGeom>
          <a:solidFill>
            <a:srgbClr val="FFCE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선택 삭제</a:t>
            </a:r>
          </a:p>
        </p:txBody>
      </p:sp>
    </p:spTree>
    <p:extLst>
      <p:ext uri="{BB962C8B-B14F-4D97-AF65-F5344CB8AC3E}">
        <p14:creationId xmlns:p14="http://schemas.microsoft.com/office/powerpoint/2010/main" val="279982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1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4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5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sp>
        <p:nvSpPr>
          <p:cNvPr id="16" name="가로 글상자 15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pic>
        <p:nvPicPr>
          <p:cNvPr id="17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9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20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1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8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23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24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5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12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1629896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30" name="직사각형 29">
            <a:hlinkClick r:id=""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617707" y="881346"/>
            <a:ext cx="10703898" cy="365055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프리미엄 프로모션</a:t>
            </a:r>
          </a:p>
        </p:txBody>
      </p:sp>
      <p:sp>
        <p:nvSpPr>
          <p:cNvPr id="33" name="가로 글상자 34"/>
          <p:cNvSpPr txBox="1"/>
          <p:nvPr/>
        </p:nvSpPr>
        <p:spPr>
          <a:xfrm>
            <a:off x="3858594" y="2577727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지역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티제이맨</a:t>
            </a:r>
          </a:p>
        </p:txBody>
      </p:sp>
      <p:sp>
        <p:nvSpPr>
          <p:cNvPr id="56" name="가로 글상자 55"/>
          <p:cNvSpPr txBox="1"/>
          <p:nvPr/>
        </p:nvSpPr>
        <p:spPr>
          <a:xfrm>
            <a:off x="334001" y="1634153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6" name="가로 글상자 34"/>
          <p:cNvSpPr txBox="1"/>
          <p:nvPr/>
        </p:nvSpPr>
        <p:spPr>
          <a:xfrm>
            <a:off x="7826618" y="1413847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제목 </a:t>
            </a:r>
            <a:r>
              <a:rPr lang="en-US" altLang="ko-KR" sz="900"/>
              <a:t>:</a:t>
            </a:r>
            <a:r>
              <a:rPr lang="ko-KR" altLang="en-US" sz="900"/>
              <a:t> 지역 투어</a:t>
            </a:r>
          </a:p>
        </p:txBody>
      </p:sp>
      <p:sp>
        <p:nvSpPr>
          <p:cNvPr id="70" name="가로 글상자 80"/>
          <p:cNvSpPr txBox="1"/>
          <p:nvPr/>
        </p:nvSpPr>
        <p:spPr>
          <a:xfrm>
            <a:off x="7826618" y="1739527"/>
            <a:ext cx="3609654" cy="118274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지역 관광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전문 가이드 전가이드 씨와 함께하는 </a:t>
            </a:r>
            <a:r>
              <a:rPr lang="en-US" altLang="ko-KR" sz="900"/>
              <a:t>TJ</a:t>
            </a:r>
            <a:r>
              <a:rPr lang="ko-KR" altLang="en-US" sz="900"/>
              <a:t> 관광</a:t>
            </a:r>
            <a:r>
              <a:rPr lang="en-US" altLang="ko-KR" sz="900"/>
              <a:t>!</a:t>
            </a:r>
            <a:r>
              <a:rPr lang="ko-KR" altLang="en-US" sz="900"/>
              <a:t> </a:t>
            </a:r>
          </a:p>
          <a:p>
            <a:pPr lvl="0">
              <a:defRPr/>
            </a:pPr>
            <a:r>
              <a:rPr lang="ko-KR" altLang="en-US" sz="900"/>
              <a:t>지역 맛집 가이드 김맛집 씨와 함께하는 맛집투어</a:t>
            </a:r>
            <a:r>
              <a:rPr lang="en-US" altLang="ko-KR" sz="900"/>
              <a:t>!</a:t>
            </a:r>
          </a:p>
          <a:p>
            <a:pPr lvl="0">
              <a:defRPr/>
            </a:pPr>
            <a:r>
              <a:rPr lang="ko-KR" altLang="en-US" sz="900"/>
              <a:t>서울</a:t>
            </a:r>
            <a:r>
              <a:rPr lang="en-US" altLang="ko-KR" sz="900"/>
              <a:t>,</a:t>
            </a:r>
            <a:r>
              <a:rPr lang="ko-KR" altLang="en-US" sz="900"/>
              <a:t> 경기</a:t>
            </a:r>
            <a:r>
              <a:rPr lang="en-US" altLang="ko-KR" sz="900"/>
              <a:t>,</a:t>
            </a:r>
            <a:r>
              <a:rPr lang="ko-KR" altLang="en-US" sz="900"/>
              <a:t> 부산</a:t>
            </a:r>
            <a:r>
              <a:rPr lang="en-US" altLang="ko-KR" sz="900"/>
              <a:t>,</a:t>
            </a:r>
            <a:r>
              <a:rPr lang="ko-KR" altLang="en-US" sz="900"/>
              <a:t> 어쩌고 저쩌고</a:t>
            </a:r>
            <a:r>
              <a:rPr lang="en-US" altLang="ko-KR" sz="900"/>
              <a:t>,,,,,</a:t>
            </a:r>
            <a:r>
              <a:rPr lang="ko-KR" altLang="en-US" sz="900"/>
              <a:t> </a:t>
            </a:r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  <a:effectLst/>
              </a:rPr>
              <a:t>더보기</a:t>
            </a:r>
            <a:r>
              <a:rPr lang="en-US" altLang="ko-KR" sz="900">
                <a:solidFill>
                  <a:schemeClr val="accent1"/>
                </a:solidFill>
                <a:effectLst/>
              </a:rPr>
              <a:t>....</a:t>
            </a:r>
            <a:endParaRPr lang="en-US" altLang="ko-KR" sz="900"/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10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14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3429000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78" name="가로 글상자 34"/>
          <p:cNvSpPr txBox="1"/>
          <p:nvPr/>
        </p:nvSpPr>
        <p:spPr>
          <a:xfrm>
            <a:off x="3858594" y="4376831"/>
            <a:ext cx="3609653" cy="22183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제주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제주맨</a:t>
            </a:r>
          </a:p>
        </p:txBody>
      </p:sp>
      <p:sp>
        <p:nvSpPr>
          <p:cNvPr id="79" name="가로 글상자 78"/>
          <p:cNvSpPr txBox="1"/>
          <p:nvPr/>
        </p:nvSpPr>
        <p:spPr>
          <a:xfrm>
            <a:off x="334001" y="3433257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80" name="가로 글상자 34"/>
          <p:cNvSpPr txBox="1"/>
          <p:nvPr/>
        </p:nvSpPr>
        <p:spPr>
          <a:xfrm>
            <a:off x="7826618" y="3212951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2</a:t>
            </a:r>
          </a:p>
        </p:txBody>
      </p:sp>
      <p:sp>
        <p:nvSpPr>
          <p:cNvPr id="81" name="가로 글상자 80"/>
          <p:cNvSpPr txBox="1"/>
          <p:nvPr/>
        </p:nvSpPr>
        <p:spPr>
          <a:xfrm>
            <a:off x="7826618" y="3538631"/>
            <a:ext cx="3609654" cy="118386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제주도 투어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프로 제주 라이퍼 제주 베어 겟 머니 씨와 함께하는 관광</a:t>
            </a:r>
            <a:r>
              <a:rPr lang="en-US" altLang="ko-KR" sz="900"/>
              <a:t>!</a:t>
            </a:r>
          </a:p>
          <a:p>
            <a:pPr lvl="0">
              <a:defRPr/>
            </a:pPr>
            <a:r>
              <a:rPr lang="ko-KR" altLang="en-US" sz="900"/>
              <a:t>제주식 곰국을 맛볼 수 있는 절호의 기회</a:t>
            </a:r>
            <a:r>
              <a:rPr lang="en-US" altLang="ko-KR" sz="900"/>
              <a:t>!!</a:t>
            </a:r>
          </a:p>
          <a:p>
            <a:pPr lvl="0">
              <a:defRPr/>
            </a:pPr>
            <a:r>
              <a:rPr lang="ko-KR" altLang="en-US" sz="900"/>
              <a:t>돔베국수 먹고 이벤트로 돈도 받아 보세요</a:t>
            </a:r>
            <a:r>
              <a:rPr lang="en-US" altLang="ko-KR" sz="900"/>
              <a:t>!!</a:t>
            </a:r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0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16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5245174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83" name="가로 글상자 34"/>
          <p:cNvSpPr txBox="1"/>
          <p:nvPr/>
        </p:nvSpPr>
        <p:spPr>
          <a:xfrm>
            <a:off x="3858594" y="6193005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메이비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그럴지도</a:t>
            </a:r>
          </a:p>
        </p:txBody>
      </p:sp>
      <p:sp>
        <p:nvSpPr>
          <p:cNvPr id="84" name="가로 글상자 83"/>
          <p:cNvSpPr txBox="1"/>
          <p:nvPr/>
        </p:nvSpPr>
        <p:spPr>
          <a:xfrm>
            <a:off x="334001" y="5249431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3</a:t>
            </a:r>
          </a:p>
        </p:txBody>
      </p:sp>
      <p:sp>
        <p:nvSpPr>
          <p:cNvPr id="85" name="가로 글상자 34"/>
          <p:cNvSpPr txBox="1"/>
          <p:nvPr/>
        </p:nvSpPr>
        <p:spPr>
          <a:xfrm>
            <a:off x="7826618" y="5029125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3</a:t>
            </a:r>
          </a:p>
        </p:txBody>
      </p:sp>
      <p:sp>
        <p:nvSpPr>
          <p:cNvPr id="86" name="가로 글상자 85"/>
          <p:cNvSpPr txBox="1"/>
          <p:nvPr/>
        </p:nvSpPr>
        <p:spPr>
          <a:xfrm>
            <a:off x="7826618" y="5354805"/>
            <a:ext cx="3609654" cy="1177440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아마도 투어 상품</a:t>
            </a:r>
            <a:r>
              <a:rPr lang="en-US" altLang="ko-KR" sz="900"/>
              <a:t>!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메타버스로 구현된 한국의 가상 섬 아마도를 투어하세요</a:t>
            </a:r>
            <a:r>
              <a:rPr lang="en-US" altLang="ko-KR" sz="900"/>
              <a:t>!</a:t>
            </a:r>
          </a:p>
          <a:p>
            <a:pPr lvl="0">
              <a:defRPr/>
            </a:pPr>
            <a:r>
              <a:rPr lang="ko-KR" altLang="en-US" sz="900"/>
              <a:t>최고의 여행이 될 겁니다</a:t>
            </a:r>
            <a:r>
              <a:rPr lang="en-US" altLang="ko-KR" sz="900"/>
              <a:t>!</a:t>
            </a:r>
            <a:r>
              <a:rPr lang="ko-KR" altLang="en-US" sz="900"/>
              <a:t> 아마도요</a:t>
            </a:r>
            <a:r>
              <a:rPr lang="en-US" altLang="ko-KR" sz="900"/>
              <a:t>!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</a:p>
          <a:p>
            <a:pPr lvl="0">
              <a:defRPr/>
            </a:pPr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41742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hlinkClick r:id=""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614559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9" name="가로 글상자 34"/>
          <p:cNvSpPr txBox="1"/>
          <p:nvPr/>
        </p:nvSpPr>
        <p:spPr>
          <a:xfrm>
            <a:off x="3858594" y="1562390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지역투어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티제이맨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334001" y="618816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4</a:t>
            </a:r>
          </a:p>
        </p:txBody>
      </p:sp>
      <p:sp>
        <p:nvSpPr>
          <p:cNvPr id="31" name="가로 글상자 34"/>
          <p:cNvSpPr txBox="1"/>
          <p:nvPr/>
        </p:nvSpPr>
        <p:spPr>
          <a:xfrm>
            <a:off x="7826618" y="398510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4</a:t>
            </a:r>
          </a:p>
        </p:txBody>
      </p:sp>
      <p:sp>
        <p:nvSpPr>
          <p:cNvPr id="32" name="가로 글상자 31"/>
          <p:cNvSpPr txBox="1"/>
          <p:nvPr/>
        </p:nvSpPr>
        <p:spPr>
          <a:xfrm>
            <a:off x="7826618" y="724190"/>
            <a:ext cx="3609654" cy="117890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지역 관광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전문 가이드 전가이드 씨와 함께하는 </a:t>
            </a:r>
            <a:r>
              <a:rPr lang="en-US" altLang="ko-KR" sz="900"/>
              <a:t>TJ</a:t>
            </a:r>
            <a:r>
              <a:rPr lang="ko-KR" altLang="en-US" sz="900"/>
              <a:t> 관광</a:t>
            </a:r>
            <a:r>
              <a:rPr lang="en-US" altLang="ko-KR" sz="900"/>
              <a:t>!</a:t>
            </a:r>
            <a:r>
              <a:rPr lang="ko-KR" altLang="en-US" sz="900"/>
              <a:t> </a:t>
            </a:r>
          </a:p>
          <a:p>
            <a:pPr lvl="0">
              <a:defRPr/>
            </a:pPr>
            <a:r>
              <a:rPr lang="ko-KR" altLang="en-US" sz="900"/>
              <a:t>지역 맛집 가이드 김맛집 씨와 함께하는 맛집투어</a:t>
            </a:r>
            <a:r>
              <a:rPr lang="en-US" altLang="ko-KR" sz="900"/>
              <a:t>!</a:t>
            </a:r>
          </a:p>
          <a:p>
            <a:pPr lvl="0">
              <a:defRPr/>
            </a:pPr>
            <a:r>
              <a:rPr lang="ko-KR" altLang="en-US" sz="900"/>
              <a:t>서울</a:t>
            </a:r>
            <a:r>
              <a:rPr lang="en-US" altLang="ko-KR" sz="900"/>
              <a:t>,</a:t>
            </a:r>
            <a:r>
              <a:rPr lang="ko-KR" altLang="en-US" sz="900"/>
              <a:t> 경기</a:t>
            </a:r>
            <a:r>
              <a:rPr lang="en-US" altLang="ko-KR" sz="900"/>
              <a:t>,</a:t>
            </a:r>
            <a:r>
              <a:rPr lang="ko-KR" altLang="en-US" sz="900"/>
              <a:t> 부산</a:t>
            </a:r>
            <a:r>
              <a:rPr lang="en-US" altLang="ko-KR" sz="900"/>
              <a:t>,</a:t>
            </a:r>
            <a:r>
              <a:rPr lang="ko-KR" altLang="en-US" sz="900"/>
              <a:t> 어쩌고 저쩌고</a:t>
            </a:r>
            <a:r>
              <a:rPr lang="en-US" altLang="ko-KR" sz="900"/>
              <a:t>,,,,,</a:t>
            </a:r>
            <a:r>
              <a:rPr lang="ko-KR" altLang="en-US" sz="900"/>
              <a:t> </a:t>
            </a:r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  <a:effectLst/>
              </a:rPr>
              <a:t>더보기</a:t>
            </a:r>
            <a:r>
              <a:rPr lang="en-US" altLang="ko-KR" sz="900">
                <a:solidFill>
                  <a:schemeClr val="accent1"/>
                </a:solidFill>
                <a:effectLst/>
              </a:rPr>
              <a:t>....</a:t>
            </a: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2481169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34" name="가로 글상자 34"/>
          <p:cNvSpPr txBox="1"/>
          <p:nvPr/>
        </p:nvSpPr>
        <p:spPr>
          <a:xfrm>
            <a:off x="3858594" y="3429000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제주투어 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제주맨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334001" y="2485426"/>
            <a:ext cx="663044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5</a:t>
            </a:r>
          </a:p>
        </p:txBody>
      </p:sp>
      <p:sp>
        <p:nvSpPr>
          <p:cNvPr id="36" name="가로 글상자 34"/>
          <p:cNvSpPr txBox="1"/>
          <p:nvPr/>
        </p:nvSpPr>
        <p:spPr>
          <a:xfrm>
            <a:off x="7826618" y="2265120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5</a:t>
            </a:r>
          </a:p>
        </p:txBody>
      </p:sp>
      <p:sp>
        <p:nvSpPr>
          <p:cNvPr id="37" name="가로 글상자 36"/>
          <p:cNvSpPr txBox="1"/>
          <p:nvPr/>
        </p:nvSpPr>
        <p:spPr>
          <a:xfrm>
            <a:off x="7826618" y="2590800"/>
            <a:ext cx="3609654" cy="11791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 제주 투어 상품</a:t>
            </a:r>
            <a:r>
              <a:rPr lang="en-US" altLang="ko-KR" sz="900"/>
              <a:t>!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프로 제주 라이퍼 제주 베어 겟 머니 씨와 함께하는 관광</a:t>
            </a:r>
            <a:r>
              <a:rPr lang="en-US" altLang="ko-KR" sz="900"/>
              <a:t>!</a:t>
            </a:r>
          </a:p>
          <a:p>
            <a:pPr lvl="0">
              <a:defRPr/>
            </a:pPr>
            <a:r>
              <a:rPr lang="ko-KR" altLang="en-US" sz="900"/>
              <a:t>제주식 곰국을 맛볼 수 있는 절호의 기회</a:t>
            </a:r>
            <a:r>
              <a:rPr lang="en-US" altLang="ko-KR" sz="900"/>
              <a:t>!!</a:t>
            </a:r>
          </a:p>
          <a:p>
            <a:pPr lvl="0">
              <a:defRPr/>
            </a:pPr>
            <a:r>
              <a:rPr lang="ko-KR" altLang="en-US" sz="900"/>
              <a:t>돔베국수 먹고 이벤트로 돈도 받아 보세요</a:t>
            </a:r>
            <a:r>
              <a:rPr lang="en-US" altLang="ko-KR" sz="900"/>
              <a:t>!!</a:t>
            </a:r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</a:p>
          <a:p>
            <a:pPr lvl="0">
              <a:defRPr/>
            </a:pPr>
            <a:endParaRPr lang="en-US" altLang="ko-KR" sz="900"/>
          </a:p>
        </p:txBody>
      </p:sp>
      <p:sp>
        <p:nvSpPr>
          <p:cNvPr id="41" name="직사각형 40"/>
          <p:cNvSpPr/>
          <p:nvPr/>
        </p:nvSpPr>
        <p:spPr>
          <a:xfrm>
            <a:off x="7946252" y="5194055"/>
            <a:ext cx="3490018" cy="395653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/>
              <a:t>전체 프로모션 보기 </a:t>
            </a:r>
            <a:r>
              <a:rPr lang="en-US" altLang="ko-KR" sz="1300"/>
              <a:t>-&gt;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419726" y="4052678"/>
            <a:ext cx="7048521" cy="298342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dk1"/>
                </a:solidFill>
              </a:rPr>
              <a:t>프로모터가 되고 싶은가</a:t>
            </a:r>
            <a:r>
              <a:rPr lang="en-US" altLang="ko-KR" sz="1400">
                <a:solidFill>
                  <a:schemeClr val="dk1"/>
                </a:solidFill>
              </a:rPr>
              <a:t>?</a:t>
            </a:r>
            <a:r>
              <a:rPr lang="ko-KR" altLang="en-US" sz="1400">
                <a:solidFill>
                  <a:schemeClr val="dk1"/>
                </a:solidFill>
              </a:rPr>
              <a:t> 지금 당장 신청</a:t>
            </a:r>
            <a:r>
              <a:rPr lang="en-US" altLang="ko-KR" sz="1400">
                <a:solidFill>
                  <a:schemeClr val="dk1"/>
                </a:solidFill>
              </a:rPr>
              <a:t>!</a:t>
            </a:r>
          </a:p>
        </p:txBody>
      </p:sp>
      <p:cxnSp>
        <p:nvCxnSpPr>
          <p:cNvPr id="45" name="선 44"/>
          <p:cNvCxnSpPr/>
          <p:nvPr/>
        </p:nvCxnSpPr>
        <p:spPr>
          <a:xfrm>
            <a:off x="974478" y="3905477"/>
            <a:ext cx="9671545" cy="0"/>
          </a:xfrm>
          <a:prstGeom prst="line">
            <a:avLst/>
          </a:prstGeom>
          <a:ln w="635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가로 글상자 45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6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7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48" name="선 47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가로 글상자 48"/>
          <p:cNvSpPr txBox="1"/>
          <p:nvPr/>
        </p:nvSpPr>
        <p:spPr>
          <a:xfrm>
            <a:off x="400676" y="4449650"/>
            <a:ext cx="7048521" cy="117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광고자가 되어 자유롭게 홍보하십시오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!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/>
            </a:r>
            <a:br>
              <a:rPr lang="ko-KR" altLang="en-US" sz="1200" dirty="0">
                <a:ln w="9525">
                  <a:solidFill>
                    <a:schemeClr val="lt1"/>
                  </a:solidFill>
                </a:ln>
              </a:rPr>
            </a:b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상단에 자신의 광고를 노출시키고 싶으신가요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우리에게 돈을 바치다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그렇다면 고급 광고자가 될 수 있습니다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취소할까요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그러나 결제되었습니다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이 결제는 우리에게 유효한 것입니다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당신의 지갑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우리의 회식으로 대체되었다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항상 감사하십시오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이 프로모터들아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and I also, </a:t>
            </a:r>
            <a:r>
              <a:rPr lang="ko-KR" altLang="en-US" sz="1200" dirty="0" err="1">
                <a:ln w="9525">
                  <a:solidFill>
                    <a:schemeClr val="lt1"/>
                  </a:solidFill>
                </a:ln>
              </a:rPr>
              <a:t>한국좋아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9864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/>
          <p:cNvSpPr/>
          <p:nvPr/>
        </p:nvSpPr>
        <p:spPr>
          <a:xfrm>
            <a:off x="171409" y="1921851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5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</a:p>
          </p:txBody>
        </p:sp>
        <p:sp>
          <p:nvSpPr>
            <p:cNvPr id="7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</a:p>
          </p:txBody>
        </p:sp>
        <p:grpSp>
          <p:nvGrpSpPr>
            <p:cNvPr id="8" name="그룹 8"/>
            <p:cNvGrpSpPr/>
            <p:nvPr/>
          </p:nvGrpSpPr>
          <p:grpSpPr>
            <a:xfrm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9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0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</a:p>
            </p:txBody>
          </p:sp>
        </p:grpSp>
        <p:grpSp>
          <p:nvGrpSpPr>
            <p:cNvPr id="11" name="그룹 11"/>
            <p:cNvGrpSpPr/>
            <p:nvPr/>
          </p:nvGrpSpPr>
          <p:grpSpPr>
            <a:xfrm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2" name="그림 22">
                <a:hlinkClick r:id="rId2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3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</a:p>
            </p:txBody>
          </p:sp>
        </p:grpSp>
        <p:sp>
          <p:nvSpPr>
            <p:cNvPr id="14" name="가로 글상자 14">
              <a:hlinkClick r:id="rId4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</a:p>
          </p:txBody>
        </p:sp>
        <p:grpSp>
          <p:nvGrpSpPr>
            <p:cNvPr id="15" name="그룹 15"/>
            <p:cNvGrpSpPr/>
            <p:nvPr/>
          </p:nvGrpSpPr>
          <p:grpSpPr>
            <a:xfrm>
              <a:off x="9865792" y="186750"/>
              <a:ext cx="503123" cy="437400"/>
              <a:chOff x="9865792" y="186750"/>
              <a:chExt cx="503123" cy="437400"/>
            </a:xfrm>
          </p:grpSpPr>
          <p:pic>
            <p:nvPicPr>
              <p:cNvPr id="16" name="그림 5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880285" y="186750"/>
                <a:ext cx="447303" cy="437400"/>
              </a:xfrm>
              <a:prstGeom prst="rect">
                <a:avLst/>
              </a:prstGeom>
            </p:spPr>
          </p:pic>
          <p:sp>
            <p:nvSpPr>
              <p:cNvPr id="17" name="가로 글상자 10"/>
              <p:cNvSpPr txBox="1"/>
              <p:nvPr/>
            </p:nvSpPr>
            <p:spPr>
              <a:xfrm>
                <a:off x="9865792" y="235988"/>
                <a:ext cx="503123" cy="362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ln w="9525">
                      <a:solidFill>
                        <a:schemeClr val="dk1"/>
                      </a:solidFill>
                    </a:ln>
                    <a:solidFill>
                      <a:schemeClr val="lt2"/>
                    </a:solidFill>
                  </a:rPr>
                  <a:t>my</a:t>
                </a:r>
              </a:p>
            </p:txBody>
          </p:sp>
        </p:grpSp>
      </p:grpSp>
      <p:sp>
        <p:nvSpPr>
          <p:cNvPr id="92" name="가로 글상자 27"/>
          <p:cNvSpPr txBox="1"/>
          <p:nvPr/>
        </p:nvSpPr>
        <p:spPr>
          <a:xfrm>
            <a:off x="275444" y="4119730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별빛 야경과 함께하는 창경궁 투어</a:t>
            </a:r>
          </a:p>
        </p:txBody>
      </p:sp>
      <p:sp>
        <p:nvSpPr>
          <p:cNvPr id="94" name="가로 글상자 29"/>
          <p:cNvSpPr txBox="1"/>
          <p:nvPr/>
        </p:nvSpPr>
        <p:spPr>
          <a:xfrm>
            <a:off x="780854" y="4436745"/>
            <a:ext cx="1328870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</a:p>
        </p:txBody>
      </p:sp>
      <p:sp>
        <p:nvSpPr>
          <p:cNvPr id="102" name="타원 101">
            <a:hlinkClick r:id="rId6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103" name="타원 102">
            <a:hlinkClick r:id="rId7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1" y="766405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-9524" y="12140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프로모션 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</a:p>
        </p:txBody>
      </p:sp>
      <p:sp>
        <p:nvSpPr>
          <p:cNvPr id="114" name="가로 글상자 113">
            <a:hlinkClick r:id="rId8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9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9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19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0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20" name="그림 19">
              <a:hlinkClick r:id="rId10" action="ppaction://hlinksldjump"/>
            </p:cNvPr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21" name="그룹 120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22" name="그림 5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23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2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26" name="그림 125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460942" y="2024854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130" name="직사각형 129"/>
          <p:cNvSpPr/>
          <p:nvPr/>
        </p:nvSpPr>
        <p:spPr>
          <a:xfrm>
            <a:off x="2801325" y="1905922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1" name="가로 글상자 27"/>
          <p:cNvSpPr txBox="1"/>
          <p:nvPr/>
        </p:nvSpPr>
        <p:spPr>
          <a:xfrm>
            <a:off x="2905359" y="4103801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군산 식도락 투어</a:t>
            </a:r>
          </a:p>
        </p:txBody>
      </p:sp>
      <p:sp>
        <p:nvSpPr>
          <p:cNvPr id="132" name="가로 글상자 29"/>
          <p:cNvSpPr txBox="1"/>
          <p:nvPr/>
        </p:nvSpPr>
        <p:spPr>
          <a:xfrm>
            <a:off x="3410770" y="4420816"/>
            <a:ext cx="1328870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</a:p>
        </p:txBody>
      </p:sp>
      <p:pic>
        <p:nvPicPr>
          <p:cNvPr id="151" name="그림 150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3090858" y="2005804"/>
            <a:ext cx="1944242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grpSp>
        <p:nvGrpSpPr>
          <p:cNvPr id="155" name="그룹 154"/>
          <p:cNvGrpSpPr/>
          <p:nvPr/>
        </p:nvGrpSpPr>
        <p:grpSpPr>
          <a:xfrm>
            <a:off x="275444" y="4671149"/>
            <a:ext cx="2305715" cy="365671"/>
            <a:chOff x="275444" y="4528274"/>
            <a:chExt cx="2305715" cy="365671"/>
          </a:xfrm>
        </p:grpSpPr>
        <p:sp>
          <p:nvSpPr>
            <p:cNvPr id="10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291</a:t>
              </a:r>
            </a:p>
          </p:txBody>
        </p:sp>
        <p:sp>
          <p:nvSpPr>
            <p:cNvPr id="129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154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2914884" y="4671149"/>
            <a:ext cx="2305715" cy="365671"/>
            <a:chOff x="275444" y="4528274"/>
            <a:chExt cx="2305715" cy="365671"/>
          </a:xfrm>
        </p:grpSpPr>
        <p:sp>
          <p:nvSpPr>
            <p:cNvPr id="164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311</a:t>
              </a:r>
            </a:p>
          </p:txBody>
        </p:sp>
        <p:sp>
          <p:nvSpPr>
            <p:cNvPr id="165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166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167" name="가로 글상자 53"/>
          <p:cNvSpPr txBox="1"/>
          <p:nvPr/>
        </p:nvSpPr>
        <p:spPr>
          <a:xfrm>
            <a:off x="275444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168" name="가로 글상자 53"/>
          <p:cNvSpPr txBox="1"/>
          <p:nvPr/>
        </p:nvSpPr>
        <p:spPr>
          <a:xfrm>
            <a:off x="1437826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sp>
        <p:nvSpPr>
          <p:cNvPr id="170" name="가로 글상자 53"/>
          <p:cNvSpPr txBox="1"/>
          <p:nvPr/>
        </p:nvSpPr>
        <p:spPr>
          <a:xfrm>
            <a:off x="2895835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~20241211</a:t>
            </a:r>
            <a:r>
              <a:rPr lang="ko-KR" altLang="en-US" sz="900"/>
              <a:t>	   </a:t>
            </a:r>
          </a:p>
        </p:txBody>
      </p:sp>
      <p:sp>
        <p:nvSpPr>
          <p:cNvPr id="171" name="가로 글상자 53"/>
          <p:cNvSpPr txBox="1"/>
          <p:nvPr/>
        </p:nvSpPr>
        <p:spPr>
          <a:xfrm>
            <a:off x="4058217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cxnSp>
        <p:nvCxnSpPr>
          <p:cNvPr id="172" name="선 171"/>
          <p:cNvCxnSpPr/>
          <p:nvPr/>
        </p:nvCxnSpPr>
        <p:spPr>
          <a:xfrm>
            <a:off x="171409" y="503041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선 172"/>
          <p:cNvCxnSpPr/>
          <p:nvPr/>
        </p:nvCxnSpPr>
        <p:spPr>
          <a:xfrm>
            <a:off x="2795485" y="503041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5470532" y="1900278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7" name="가로 글상자 27"/>
          <p:cNvSpPr txBox="1"/>
          <p:nvPr/>
        </p:nvSpPr>
        <p:spPr>
          <a:xfrm>
            <a:off x="5574567" y="4088632"/>
            <a:ext cx="2305715" cy="262388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한국 전통의 나루터 체험</a:t>
            </a:r>
          </a:p>
        </p:txBody>
      </p:sp>
      <p:sp>
        <p:nvSpPr>
          <p:cNvPr id="198" name="가로 글상자 29"/>
          <p:cNvSpPr txBox="1"/>
          <p:nvPr/>
        </p:nvSpPr>
        <p:spPr>
          <a:xfrm>
            <a:off x="6079977" y="4405647"/>
            <a:ext cx="1328870" cy="221598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김사공</a:t>
            </a:r>
          </a:p>
        </p:txBody>
      </p:sp>
      <p:sp>
        <p:nvSpPr>
          <p:cNvPr id="200" name="직사각형 199"/>
          <p:cNvSpPr/>
          <p:nvPr/>
        </p:nvSpPr>
        <p:spPr>
          <a:xfrm>
            <a:off x="8100448" y="1884349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1" name="가로 글상자 27"/>
          <p:cNvSpPr txBox="1"/>
          <p:nvPr/>
        </p:nvSpPr>
        <p:spPr>
          <a:xfrm>
            <a:off x="8204482" y="4072703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전주 한옥마을 투어</a:t>
            </a:r>
          </a:p>
        </p:txBody>
      </p:sp>
      <p:grpSp>
        <p:nvGrpSpPr>
          <p:cNvPr id="204" name="그룹 203"/>
          <p:cNvGrpSpPr/>
          <p:nvPr/>
        </p:nvGrpSpPr>
        <p:grpSpPr>
          <a:xfrm>
            <a:off x="5574567" y="4640051"/>
            <a:ext cx="2305715" cy="365671"/>
            <a:chOff x="275444" y="4528274"/>
            <a:chExt cx="2305715" cy="365671"/>
          </a:xfrm>
        </p:grpSpPr>
        <p:sp>
          <p:nvSpPr>
            <p:cNvPr id="205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491</a:t>
              </a:r>
            </a:p>
          </p:txBody>
        </p:sp>
        <p:sp>
          <p:nvSpPr>
            <p:cNvPr id="206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207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8214007" y="4640051"/>
            <a:ext cx="2305715" cy="365671"/>
            <a:chOff x="275444" y="4528274"/>
            <a:chExt cx="2305715" cy="365671"/>
          </a:xfrm>
        </p:grpSpPr>
        <p:sp>
          <p:nvSpPr>
            <p:cNvPr id="209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211</a:t>
              </a:r>
            </a:p>
          </p:txBody>
        </p:sp>
        <p:sp>
          <p:nvSpPr>
            <p:cNvPr id="210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211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212" name="가로 글상자 53"/>
          <p:cNvSpPr txBox="1"/>
          <p:nvPr/>
        </p:nvSpPr>
        <p:spPr>
          <a:xfrm>
            <a:off x="5574567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~20241212</a:t>
            </a:r>
            <a:r>
              <a:rPr lang="ko-KR" altLang="en-US" sz="900"/>
              <a:t>	   </a:t>
            </a:r>
          </a:p>
        </p:txBody>
      </p:sp>
      <p:sp>
        <p:nvSpPr>
          <p:cNvPr id="213" name="가로 글상자 53"/>
          <p:cNvSpPr txBox="1"/>
          <p:nvPr/>
        </p:nvSpPr>
        <p:spPr>
          <a:xfrm>
            <a:off x="6736949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부산</a:t>
            </a:r>
          </a:p>
        </p:txBody>
      </p:sp>
      <p:sp>
        <p:nvSpPr>
          <p:cNvPr id="214" name="가로 글상자 53"/>
          <p:cNvSpPr txBox="1"/>
          <p:nvPr/>
        </p:nvSpPr>
        <p:spPr>
          <a:xfrm>
            <a:off x="8194958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~20241222</a:t>
            </a:r>
            <a:r>
              <a:rPr lang="ko-KR" altLang="en-US" sz="900"/>
              <a:t>	   </a:t>
            </a:r>
          </a:p>
        </p:txBody>
      </p:sp>
      <p:sp>
        <p:nvSpPr>
          <p:cNvPr id="215" name="가로 글상자 53"/>
          <p:cNvSpPr txBox="1"/>
          <p:nvPr/>
        </p:nvSpPr>
        <p:spPr>
          <a:xfrm>
            <a:off x="9357340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전주</a:t>
            </a:r>
          </a:p>
        </p:txBody>
      </p:sp>
      <p:cxnSp>
        <p:nvCxnSpPr>
          <p:cNvPr id="216" name="선 215"/>
          <p:cNvCxnSpPr/>
          <p:nvPr/>
        </p:nvCxnSpPr>
        <p:spPr>
          <a:xfrm>
            <a:off x="5470532" y="499931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선 216"/>
          <p:cNvCxnSpPr/>
          <p:nvPr/>
        </p:nvCxnSpPr>
        <p:spPr>
          <a:xfrm>
            <a:off x="8094608" y="499931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/>
          <p:cNvSpPr/>
          <p:nvPr/>
        </p:nvSpPr>
        <p:spPr>
          <a:xfrm>
            <a:off x="171409" y="5508601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9" name="가로 글상자 27"/>
          <p:cNvSpPr txBox="1"/>
          <p:nvPr/>
        </p:nvSpPr>
        <p:spPr>
          <a:xfrm>
            <a:off x="275444" y="7706480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나미나라 공화국 당일 여행</a:t>
            </a:r>
          </a:p>
        </p:txBody>
      </p:sp>
      <p:sp>
        <p:nvSpPr>
          <p:cNvPr id="220" name="가로 글상자 29"/>
          <p:cNvSpPr txBox="1"/>
          <p:nvPr/>
        </p:nvSpPr>
        <p:spPr>
          <a:xfrm>
            <a:off x="807827" y="8023495"/>
            <a:ext cx="1145697" cy="223250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</a:p>
        </p:txBody>
      </p:sp>
      <p:sp>
        <p:nvSpPr>
          <p:cNvPr id="222" name="직사각형 221"/>
          <p:cNvSpPr/>
          <p:nvPr/>
        </p:nvSpPr>
        <p:spPr>
          <a:xfrm>
            <a:off x="2801325" y="5492672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3" name="가로 글상자 27"/>
          <p:cNvSpPr txBox="1"/>
          <p:nvPr/>
        </p:nvSpPr>
        <p:spPr>
          <a:xfrm>
            <a:off x="2905359" y="7690551"/>
            <a:ext cx="2305716" cy="260919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가평 기차박물관 가이딩</a:t>
            </a:r>
          </a:p>
        </p:txBody>
      </p:sp>
      <p:sp>
        <p:nvSpPr>
          <p:cNvPr id="224" name="가로 글상자 29"/>
          <p:cNvSpPr txBox="1"/>
          <p:nvPr/>
        </p:nvSpPr>
        <p:spPr>
          <a:xfrm>
            <a:off x="3437743" y="8007566"/>
            <a:ext cx="1145697" cy="220129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</a:p>
        </p:txBody>
      </p:sp>
      <p:grpSp>
        <p:nvGrpSpPr>
          <p:cNvPr id="226" name="그룹 225"/>
          <p:cNvGrpSpPr/>
          <p:nvPr/>
        </p:nvGrpSpPr>
        <p:grpSpPr>
          <a:xfrm>
            <a:off x="275444" y="8257899"/>
            <a:ext cx="2305715" cy="365671"/>
            <a:chOff x="275444" y="4528274"/>
            <a:chExt cx="2305715" cy="365671"/>
          </a:xfrm>
        </p:grpSpPr>
        <p:sp>
          <p:nvSpPr>
            <p:cNvPr id="227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87</a:t>
              </a:r>
            </a:p>
          </p:txBody>
        </p:sp>
        <p:sp>
          <p:nvSpPr>
            <p:cNvPr id="228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229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230" name="그룹 229"/>
          <p:cNvGrpSpPr/>
          <p:nvPr/>
        </p:nvGrpSpPr>
        <p:grpSpPr>
          <a:xfrm>
            <a:off x="2914884" y="8257899"/>
            <a:ext cx="2305715" cy="365671"/>
            <a:chOff x="275444" y="4528274"/>
            <a:chExt cx="2305715" cy="365671"/>
          </a:xfrm>
        </p:grpSpPr>
        <p:sp>
          <p:nvSpPr>
            <p:cNvPr id="23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</a:p>
          </p:txBody>
        </p:sp>
        <p:sp>
          <p:nvSpPr>
            <p:cNvPr id="232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233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234" name="가로 글상자 53"/>
          <p:cNvSpPr txBox="1"/>
          <p:nvPr/>
        </p:nvSpPr>
        <p:spPr>
          <a:xfrm>
            <a:off x="275444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235" name="가로 글상자 53"/>
          <p:cNvSpPr txBox="1"/>
          <p:nvPr/>
        </p:nvSpPr>
        <p:spPr>
          <a:xfrm>
            <a:off x="1437826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sp>
        <p:nvSpPr>
          <p:cNvPr id="236" name="가로 글상자 53"/>
          <p:cNvSpPr txBox="1"/>
          <p:nvPr/>
        </p:nvSpPr>
        <p:spPr>
          <a:xfrm>
            <a:off x="2895835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237" name="가로 글상자 53"/>
          <p:cNvSpPr txBox="1"/>
          <p:nvPr/>
        </p:nvSpPr>
        <p:spPr>
          <a:xfrm>
            <a:off x="4058217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cxnSp>
        <p:nvCxnSpPr>
          <p:cNvPr id="238" name="선 237"/>
          <p:cNvCxnSpPr/>
          <p:nvPr/>
        </p:nvCxnSpPr>
        <p:spPr>
          <a:xfrm>
            <a:off x="171409" y="861716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선 238"/>
          <p:cNvCxnSpPr/>
          <p:nvPr/>
        </p:nvCxnSpPr>
        <p:spPr>
          <a:xfrm>
            <a:off x="2795485" y="861716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직사각형 239"/>
          <p:cNvSpPr/>
          <p:nvPr/>
        </p:nvSpPr>
        <p:spPr>
          <a:xfrm>
            <a:off x="5470532" y="5477503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1" name="가로 글상자 27"/>
          <p:cNvSpPr txBox="1"/>
          <p:nvPr/>
        </p:nvSpPr>
        <p:spPr>
          <a:xfrm>
            <a:off x="5574567" y="7675382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하늘공원 당일 산책 코스</a:t>
            </a:r>
          </a:p>
        </p:txBody>
      </p:sp>
      <p:sp>
        <p:nvSpPr>
          <p:cNvPr id="242" name="가로 글상자 29"/>
          <p:cNvSpPr txBox="1"/>
          <p:nvPr/>
        </p:nvSpPr>
        <p:spPr>
          <a:xfrm>
            <a:off x="6106950" y="7992397"/>
            <a:ext cx="1145697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</a:p>
        </p:txBody>
      </p:sp>
      <p:sp>
        <p:nvSpPr>
          <p:cNvPr id="244" name="직사각형 243"/>
          <p:cNvSpPr/>
          <p:nvPr/>
        </p:nvSpPr>
        <p:spPr>
          <a:xfrm>
            <a:off x="8100448" y="5461574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5" name="가로 글상자 27"/>
          <p:cNvSpPr txBox="1"/>
          <p:nvPr/>
        </p:nvSpPr>
        <p:spPr>
          <a:xfrm>
            <a:off x="8204482" y="7659453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제주도 올렛길 관광</a:t>
            </a:r>
            <a:r>
              <a:rPr lang="en-US" altLang="ko-KR" sz="1100"/>
              <a:t>(</a:t>
            </a:r>
            <a:r>
              <a:rPr lang="ko-KR" altLang="en-US" sz="1100"/>
              <a:t>외국인 환영</a:t>
            </a:r>
            <a:r>
              <a:rPr lang="en-US" altLang="ko-KR" sz="1100"/>
              <a:t>)</a:t>
            </a:r>
          </a:p>
        </p:txBody>
      </p:sp>
      <p:sp>
        <p:nvSpPr>
          <p:cNvPr id="246" name="가로 글상자 29"/>
          <p:cNvSpPr txBox="1"/>
          <p:nvPr/>
        </p:nvSpPr>
        <p:spPr>
          <a:xfrm>
            <a:off x="8736866" y="7976468"/>
            <a:ext cx="1145697" cy="222652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</a:p>
        </p:txBody>
      </p:sp>
      <p:grpSp>
        <p:nvGrpSpPr>
          <p:cNvPr id="248" name="그룹 247"/>
          <p:cNvGrpSpPr/>
          <p:nvPr/>
        </p:nvGrpSpPr>
        <p:grpSpPr>
          <a:xfrm>
            <a:off x="5574567" y="8226801"/>
            <a:ext cx="2305715" cy="365671"/>
            <a:chOff x="275444" y="4528274"/>
            <a:chExt cx="2305715" cy="365671"/>
          </a:xfrm>
        </p:grpSpPr>
        <p:sp>
          <p:nvSpPr>
            <p:cNvPr id="249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291</a:t>
              </a:r>
            </a:p>
          </p:txBody>
        </p:sp>
        <p:sp>
          <p:nvSpPr>
            <p:cNvPr id="250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251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252" name="그룹 251"/>
          <p:cNvGrpSpPr/>
          <p:nvPr/>
        </p:nvGrpSpPr>
        <p:grpSpPr>
          <a:xfrm>
            <a:off x="8214007" y="8226801"/>
            <a:ext cx="2305715" cy="365671"/>
            <a:chOff x="275444" y="4528274"/>
            <a:chExt cx="2305715" cy="365671"/>
          </a:xfrm>
        </p:grpSpPr>
        <p:sp>
          <p:nvSpPr>
            <p:cNvPr id="253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</a:p>
          </p:txBody>
        </p:sp>
        <p:sp>
          <p:nvSpPr>
            <p:cNvPr id="254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255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256" name="가로 글상자 53"/>
          <p:cNvSpPr txBox="1"/>
          <p:nvPr/>
        </p:nvSpPr>
        <p:spPr>
          <a:xfrm>
            <a:off x="5574567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257" name="가로 글상자 53"/>
          <p:cNvSpPr txBox="1"/>
          <p:nvPr/>
        </p:nvSpPr>
        <p:spPr>
          <a:xfrm>
            <a:off x="6736949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서울</a:t>
            </a:r>
          </a:p>
        </p:txBody>
      </p:sp>
      <p:sp>
        <p:nvSpPr>
          <p:cNvPr id="258" name="가로 글상자 53"/>
          <p:cNvSpPr txBox="1"/>
          <p:nvPr/>
        </p:nvSpPr>
        <p:spPr>
          <a:xfrm>
            <a:off x="8194958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259" name="가로 글상자 53"/>
          <p:cNvSpPr txBox="1"/>
          <p:nvPr/>
        </p:nvSpPr>
        <p:spPr>
          <a:xfrm>
            <a:off x="9357340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제주</a:t>
            </a:r>
          </a:p>
        </p:txBody>
      </p:sp>
      <p:cxnSp>
        <p:nvCxnSpPr>
          <p:cNvPr id="260" name="선 259"/>
          <p:cNvCxnSpPr/>
          <p:nvPr/>
        </p:nvCxnSpPr>
        <p:spPr>
          <a:xfrm>
            <a:off x="5470532" y="858606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선 260"/>
          <p:cNvCxnSpPr/>
          <p:nvPr/>
        </p:nvCxnSpPr>
        <p:spPr>
          <a:xfrm>
            <a:off x="8094608" y="858606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2" name="그림 261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5764827" y="1998418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3" name="그림 262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8394742" y="1988893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64" name="가로 글상자 29"/>
          <p:cNvSpPr txBox="1"/>
          <p:nvPr/>
        </p:nvSpPr>
        <p:spPr>
          <a:xfrm>
            <a:off x="8692905" y="4405647"/>
            <a:ext cx="1328870" cy="221598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비빔맨</a:t>
            </a:r>
          </a:p>
        </p:txBody>
      </p:sp>
      <p:pic>
        <p:nvPicPr>
          <p:cNvPr id="265" name="그림 264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473167" y="5622901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7" name="그림 266"/>
          <p:cNvPicPr/>
          <p:nvPr/>
        </p:nvPicPr>
        <p:blipFill rotWithShape="1">
          <a:blip r:embed="rId18"/>
          <a:stretch>
            <a:fillRect/>
          </a:stretch>
        </p:blipFill>
        <p:spPr>
          <a:xfrm>
            <a:off x="3103083" y="5594326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8" name="그림 267"/>
          <p:cNvPicPr/>
          <p:nvPr/>
        </p:nvPicPr>
        <p:blipFill rotWithShape="1">
          <a:blip r:embed="rId19"/>
          <a:stretch>
            <a:fillRect/>
          </a:stretch>
        </p:blipFill>
        <p:spPr>
          <a:xfrm>
            <a:off x="5707677" y="5594326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9" name="그림 268"/>
          <p:cNvPicPr/>
          <p:nvPr/>
        </p:nvPicPr>
        <p:blipFill rotWithShape="1">
          <a:blip r:embed="rId20"/>
          <a:stretch>
            <a:fillRect/>
          </a:stretch>
        </p:blipFill>
        <p:spPr>
          <a:xfrm>
            <a:off x="8385218" y="5575276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70" name="직사각형 269">
            <a:hlinkClick r:id=""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</p:spTree>
    <p:extLst>
      <p:ext uri="{BB962C8B-B14F-4D97-AF65-F5344CB8AC3E}">
        <p14:creationId xmlns:p14="http://schemas.microsoft.com/office/powerpoint/2010/main" val="246414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1409" y="-1550889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가로 글상자 27"/>
          <p:cNvSpPr txBox="1"/>
          <p:nvPr/>
        </p:nvSpPr>
        <p:spPr>
          <a:xfrm>
            <a:off x="275444" y="656515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나미나라 공화국 당일 여행</a:t>
            </a:r>
          </a:p>
        </p:txBody>
      </p:sp>
      <p:sp>
        <p:nvSpPr>
          <p:cNvPr id="6" name="가로 글상자 29"/>
          <p:cNvSpPr txBox="1"/>
          <p:nvPr/>
        </p:nvSpPr>
        <p:spPr>
          <a:xfrm>
            <a:off x="807827" y="973530"/>
            <a:ext cx="1145697" cy="223250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01325" y="-1557293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27"/>
          <p:cNvSpPr txBox="1"/>
          <p:nvPr/>
        </p:nvSpPr>
        <p:spPr>
          <a:xfrm>
            <a:off x="2905359" y="640586"/>
            <a:ext cx="2305716" cy="260919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가평 기차박물관 가이딩</a:t>
            </a:r>
          </a:p>
        </p:txBody>
      </p:sp>
      <p:sp>
        <p:nvSpPr>
          <p:cNvPr id="9" name="가로 글상자 29"/>
          <p:cNvSpPr txBox="1"/>
          <p:nvPr/>
        </p:nvSpPr>
        <p:spPr>
          <a:xfrm>
            <a:off x="3437743" y="957601"/>
            <a:ext cx="1145697" cy="220129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75444" y="1207934"/>
            <a:ext cx="2305715" cy="365671"/>
            <a:chOff x="275444" y="4528274"/>
            <a:chExt cx="2305715" cy="365671"/>
          </a:xfrm>
        </p:grpSpPr>
        <p:sp>
          <p:nvSpPr>
            <p:cNvPr id="1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87</a:t>
              </a:r>
            </a:p>
          </p:txBody>
        </p:sp>
        <p:sp>
          <p:nvSpPr>
            <p:cNvPr id="12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13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914884" y="1207934"/>
            <a:ext cx="2305715" cy="365671"/>
            <a:chOff x="275444" y="4528274"/>
            <a:chExt cx="2305715" cy="365671"/>
          </a:xfrm>
        </p:grpSpPr>
        <p:sp>
          <p:nvSpPr>
            <p:cNvPr id="15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</a:p>
          </p:txBody>
        </p:sp>
        <p:sp>
          <p:nvSpPr>
            <p:cNvPr id="16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17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18" name="가로 글상자 53"/>
          <p:cNvSpPr txBox="1"/>
          <p:nvPr/>
        </p:nvSpPr>
        <p:spPr>
          <a:xfrm>
            <a:off x="275444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19" name="가로 글상자 53"/>
          <p:cNvSpPr txBox="1"/>
          <p:nvPr/>
        </p:nvSpPr>
        <p:spPr>
          <a:xfrm>
            <a:off x="1437826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sp>
        <p:nvSpPr>
          <p:cNvPr id="20" name="가로 글상자 53"/>
          <p:cNvSpPr txBox="1"/>
          <p:nvPr/>
        </p:nvSpPr>
        <p:spPr>
          <a:xfrm>
            <a:off x="2895835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21" name="가로 글상자 53"/>
          <p:cNvSpPr txBox="1"/>
          <p:nvPr/>
        </p:nvSpPr>
        <p:spPr>
          <a:xfrm>
            <a:off x="4058217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cxnSp>
        <p:nvCxnSpPr>
          <p:cNvPr id="22" name="선 21"/>
          <p:cNvCxnSpPr/>
          <p:nvPr/>
        </p:nvCxnSpPr>
        <p:spPr>
          <a:xfrm>
            <a:off x="171409" y="1567201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선 22"/>
          <p:cNvCxnSpPr/>
          <p:nvPr/>
        </p:nvCxnSpPr>
        <p:spPr>
          <a:xfrm>
            <a:off x="2795485" y="1567201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470532" y="-1572462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가로 글상자 27"/>
          <p:cNvSpPr txBox="1"/>
          <p:nvPr/>
        </p:nvSpPr>
        <p:spPr>
          <a:xfrm>
            <a:off x="5574567" y="625417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하늘공원 당일 산책 코스</a:t>
            </a:r>
          </a:p>
        </p:txBody>
      </p:sp>
      <p:sp>
        <p:nvSpPr>
          <p:cNvPr id="26" name="가로 글상자 29"/>
          <p:cNvSpPr txBox="1"/>
          <p:nvPr/>
        </p:nvSpPr>
        <p:spPr>
          <a:xfrm>
            <a:off x="6106950" y="942432"/>
            <a:ext cx="1145697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00448" y="-1588391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가로 글상자 27"/>
          <p:cNvSpPr txBox="1"/>
          <p:nvPr/>
        </p:nvSpPr>
        <p:spPr>
          <a:xfrm>
            <a:off x="8204482" y="609488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제주도 올렛길 관광</a:t>
            </a:r>
            <a:r>
              <a:rPr lang="en-US" altLang="ko-KR" sz="1100"/>
              <a:t>(</a:t>
            </a:r>
            <a:r>
              <a:rPr lang="ko-KR" altLang="en-US" sz="1100"/>
              <a:t>외국인 환영</a:t>
            </a:r>
            <a:r>
              <a:rPr lang="en-US" altLang="ko-KR" sz="1100"/>
              <a:t>)</a:t>
            </a:r>
          </a:p>
        </p:txBody>
      </p:sp>
      <p:sp>
        <p:nvSpPr>
          <p:cNvPr id="29" name="가로 글상자 29"/>
          <p:cNvSpPr txBox="1"/>
          <p:nvPr/>
        </p:nvSpPr>
        <p:spPr>
          <a:xfrm>
            <a:off x="8736866" y="926503"/>
            <a:ext cx="1145697" cy="222652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5574567" y="1176836"/>
            <a:ext cx="2305715" cy="365671"/>
            <a:chOff x="275444" y="4528274"/>
            <a:chExt cx="2305715" cy="365671"/>
          </a:xfrm>
        </p:grpSpPr>
        <p:sp>
          <p:nvSpPr>
            <p:cNvPr id="3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291</a:t>
              </a:r>
            </a:p>
          </p:txBody>
        </p:sp>
        <p:sp>
          <p:nvSpPr>
            <p:cNvPr id="32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33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214007" y="1176836"/>
            <a:ext cx="2305715" cy="365671"/>
            <a:chOff x="275444" y="4528274"/>
            <a:chExt cx="2305715" cy="365671"/>
          </a:xfrm>
        </p:grpSpPr>
        <p:sp>
          <p:nvSpPr>
            <p:cNvPr id="35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</a:p>
          </p:txBody>
        </p:sp>
        <p:sp>
          <p:nvSpPr>
            <p:cNvPr id="36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37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38" name="가로 글상자 53"/>
          <p:cNvSpPr txBox="1"/>
          <p:nvPr/>
        </p:nvSpPr>
        <p:spPr>
          <a:xfrm>
            <a:off x="5574567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39" name="가로 글상자 53"/>
          <p:cNvSpPr txBox="1"/>
          <p:nvPr/>
        </p:nvSpPr>
        <p:spPr>
          <a:xfrm>
            <a:off x="6736949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서울</a:t>
            </a:r>
          </a:p>
        </p:txBody>
      </p:sp>
      <p:sp>
        <p:nvSpPr>
          <p:cNvPr id="40" name="가로 글상자 53"/>
          <p:cNvSpPr txBox="1"/>
          <p:nvPr/>
        </p:nvSpPr>
        <p:spPr>
          <a:xfrm>
            <a:off x="8194958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41" name="가로 글상자 53"/>
          <p:cNvSpPr txBox="1"/>
          <p:nvPr/>
        </p:nvSpPr>
        <p:spPr>
          <a:xfrm>
            <a:off x="9357340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제주</a:t>
            </a:r>
          </a:p>
        </p:txBody>
      </p:sp>
      <p:cxnSp>
        <p:nvCxnSpPr>
          <p:cNvPr id="42" name="선 41"/>
          <p:cNvCxnSpPr/>
          <p:nvPr/>
        </p:nvCxnSpPr>
        <p:spPr>
          <a:xfrm>
            <a:off x="5470532" y="1536103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선 42"/>
          <p:cNvCxnSpPr/>
          <p:nvPr/>
        </p:nvCxnSpPr>
        <p:spPr>
          <a:xfrm>
            <a:off x="8094608" y="1536103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73167" y="-1427064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5" name="그림 4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103083" y="-1455639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6" name="그림 4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707677" y="-1455639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7" name="그림 4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385218" y="-1474689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48" name="직사각형 47">
            <a:hlinkClick r:id=""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6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7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51" name="선 50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7946252" y="4784480"/>
            <a:ext cx="3490018" cy="395653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/>
              <a:t>전체 프로모션 보기 </a:t>
            </a:r>
            <a:r>
              <a:rPr lang="en-US" altLang="ko-KR" sz="1300"/>
              <a:t>-&gt;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419726" y="3662153"/>
            <a:ext cx="7048521" cy="298342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dk1"/>
                </a:solidFill>
              </a:rPr>
              <a:t>프로모터가 되고 싶은가</a:t>
            </a:r>
            <a:r>
              <a:rPr lang="en-US" altLang="ko-KR" sz="1400">
                <a:solidFill>
                  <a:schemeClr val="dk1"/>
                </a:solidFill>
              </a:rPr>
              <a:t>?</a:t>
            </a:r>
            <a:r>
              <a:rPr lang="ko-KR" altLang="en-US" sz="1400">
                <a:solidFill>
                  <a:schemeClr val="dk1"/>
                </a:solidFill>
              </a:rPr>
              <a:t> 지금 당장 신청</a:t>
            </a:r>
            <a:r>
              <a:rPr lang="en-US" altLang="ko-KR" sz="1400">
                <a:solidFill>
                  <a:schemeClr val="dk1"/>
                </a:solidFill>
              </a:rPr>
              <a:t>!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400676" y="4059125"/>
            <a:ext cx="7048521" cy="117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광고자가 되어 자유롭게 홍보하십시오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!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/>
            </a:r>
            <a:br>
              <a:rPr lang="ko-KR" altLang="en-US" sz="1200">
                <a:ln w="9525">
                  <a:solidFill>
                    <a:schemeClr val="lt1"/>
                  </a:solidFill>
                </a:ln>
              </a:rPr>
            </a:b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상단에 자신의 광고를 노출시키고 싶으신가요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우리에게 돈을 바치다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그렇다면 고급 광고자가 될 수 있습니다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취소할까요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그러나 결제되었습니다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이 결제는 우리에게 유효한 것입니다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당신의 지갑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우리의 회식으로 대체되었다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항상 감사하십시오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이 프로모터들아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and I also, 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한국좋아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</a:p>
        </p:txBody>
      </p:sp>
      <p:cxnSp>
        <p:nvCxnSpPr>
          <p:cNvPr id="55" name="선 54"/>
          <p:cNvCxnSpPr/>
          <p:nvPr/>
        </p:nvCxnSpPr>
        <p:spPr>
          <a:xfrm>
            <a:off x="974478" y="3495902"/>
            <a:ext cx="9671545" cy="0"/>
          </a:xfrm>
          <a:prstGeom prst="line">
            <a:avLst/>
          </a:prstGeom>
          <a:ln w="635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/>
        </p:nvGraphicFramePr>
        <p:xfrm>
          <a:off x="2032000" y="2576933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14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288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70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가로 글상자 3"/>
          <p:cNvSpPr txBox="1"/>
          <p:nvPr/>
        </p:nvSpPr>
        <p:spPr>
          <a:xfrm>
            <a:off x="290899" y="976936"/>
            <a:ext cx="11610202" cy="392759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about US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6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가로 글상자 5"/>
            <p:cNvSpPr txBox="1"/>
            <p:nvPr/>
          </p:nvSpPr>
          <p:spPr>
            <a:xfrm>
              <a:off x="3896700" y="186750"/>
              <a:ext cx="84294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Kallery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8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</a:p>
          </p:txBody>
        </p:sp>
        <p:sp>
          <p:nvSpPr>
            <p:cNvPr id="9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</a:p>
          </p:txBody>
        </p:sp>
        <p:grpSp>
          <p:nvGrpSpPr>
            <p:cNvPr id="10" name="그룹 8"/>
            <p:cNvGrpSpPr/>
            <p:nvPr/>
          </p:nvGrpSpPr>
          <p:grpSpPr>
            <a:xfrm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1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2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</a:p>
            </p:txBody>
          </p:sp>
        </p:grpSp>
        <p:grpSp>
          <p:nvGrpSpPr>
            <p:cNvPr id="13" name="그룹 11"/>
            <p:cNvGrpSpPr/>
            <p:nvPr/>
          </p:nvGrpSpPr>
          <p:grpSpPr>
            <a:xfrm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4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5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</a:p>
            </p:txBody>
          </p:sp>
        </p:grpSp>
        <p:sp>
          <p:nvSpPr>
            <p:cNvPr id="16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</a:p>
          </p:txBody>
        </p:sp>
      </p:grpSp>
      <p:sp>
        <p:nvSpPr>
          <p:cNvPr id="17" name="가로 글상자 16">
            <a:hlinkClick r:id="rId6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7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7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9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8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>
              <a:hlinkClick r:id="rId8" action="ppaction://hlinksldjump"/>
            </p:cNvPr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22" name="그림 5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23" name="가로 글상자 10">
              <a:hlinkClick r:id="rId11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4" name="가로 글상자 23"/>
          <p:cNvSpPr txBox="1"/>
          <p:nvPr/>
        </p:nvSpPr>
        <p:spPr>
          <a:xfrm>
            <a:off x="290899" y="1863090"/>
            <a:ext cx="11610202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세계에 </a:t>
            </a:r>
            <a:r>
              <a:rPr lang="en-US" altLang="ko-KR"/>
              <a:t>K</a:t>
            </a:r>
            <a:r>
              <a:rPr lang="ko-KR" altLang="en-US"/>
              <a:t>의 바람이 불고 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290899" y="2225040"/>
            <a:ext cx="5805101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</a:p>
        </p:txBody>
      </p:sp>
      <p:cxnSp>
        <p:nvCxnSpPr>
          <p:cNvPr id="26" name="선 25"/>
          <p:cNvCxnSpPr/>
          <p:nvPr/>
        </p:nvCxnSpPr>
        <p:spPr>
          <a:xfrm>
            <a:off x="290899" y="1643282"/>
            <a:ext cx="11588706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15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290899" y="4821183"/>
            <a:ext cx="716421" cy="716421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290899" y="4235176"/>
            <a:ext cx="5805101" cy="395057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Support US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  <a:r>
              <a:rPr lang="en-US" altLang="ko-KR" sz="2000">
                <a:solidFill>
                  <a:schemeClr val="dk1"/>
                </a:solidFill>
              </a:rPr>
              <a:t>with,,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1139190" y="4821183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Support us with paypal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1139190" y="5285634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095823" y="1863090"/>
            <a:ext cx="4363271" cy="4744173"/>
          </a:xfrm>
          <a:prstGeom prst="rect">
            <a:avLst/>
          </a:prstGeom>
        </p:spPr>
      </p:pic>
      <p:cxnSp>
        <p:nvCxnSpPr>
          <p:cNvPr id="33" name="선 32"/>
          <p:cNvCxnSpPr/>
          <p:nvPr/>
        </p:nvCxnSpPr>
        <p:spPr>
          <a:xfrm>
            <a:off x="290899" y="6619154"/>
            <a:ext cx="11588706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290899" y="2928449"/>
            <a:ext cx="11610202" cy="36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290899" y="3290399"/>
            <a:ext cx="5805101" cy="36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18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290899" y="5780862"/>
            <a:ext cx="716421" cy="716421"/>
          </a:xfrm>
          <a:prstGeom prst="rect">
            <a:avLst/>
          </a:prstGeom>
        </p:spPr>
      </p:pic>
      <p:sp>
        <p:nvSpPr>
          <p:cNvPr id="37" name="가로 글상자 36"/>
          <p:cNvSpPr txBox="1"/>
          <p:nvPr/>
        </p:nvSpPr>
        <p:spPr>
          <a:xfrm>
            <a:off x="1139190" y="5780862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Support us with btc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1139190" y="6245313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9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20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292945" y="5782909"/>
            <a:ext cx="714374" cy="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가로 글상자 5"/>
          <p:cNvSpPr txBox="1"/>
          <p:nvPr/>
        </p:nvSpPr>
        <p:spPr>
          <a:xfrm>
            <a:off x="6932656" y="1443552"/>
            <a:ext cx="245384" cy="36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" name="가로 글상자 7"/>
          <p:cNvSpPr txBox="1"/>
          <p:nvPr/>
        </p:nvSpPr>
        <p:spPr>
          <a:xfrm>
            <a:off x="2447106" y="-520065"/>
            <a:ext cx="3388884" cy="771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K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010999" y="609464"/>
            <a:ext cx="4927500" cy="5460000"/>
            <a:chOff x="3240900" y="566175"/>
            <a:chExt cx="4927500" cy="5460000"/>
          </a:xfrm>
        </p:grpSpPr>
        <p:sp>
          <p:nvSpPr>
            <p:cNvPr id="9" name="직사각형 8"/>
            <p:cNvSpPr/>
            <p:nvPr/>
          </p:nvSpPr>
          <p:spPr>
            <a:xfrm>
              <a:off x="3240900" y="566175"/>
              <a:ext cx="4927500" cy="5460000"/>
            </a:xfrm>
            <a:prstGeom prst="rect">
              <a:avLst/>
            </a:prstGeom>
            <a:solidFill>
              <a:schemeClr val="dk1"/>
            </a:solidFill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 algn="ctr">
                <a:defRPr/>
              </a:pPr>
              <a:endParaRPr lang="ko-KR" altLang="en-US" b="1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</p:txBody>
        </p:sp>
        <p:sp>
          <p:nvSpPr>
            <p:cNvPr id="10" name="직사각형 9">
              <a:hlinkClick r:id="" action="ppaction://hlinkshowjump?jump=nextslide"/>
            </p:cNvPr>
            <p:cNvSpPr/>
            <p:nvPr/>
          </p:nvSpPr>
          <p:spPr>
            <a:xfrm>
              <a:off x="3992250" y="2674275"/>
              <a:ext cx="3569999" cy="2744999"/>
            </a:xfrm>
            <a:prstGeom prst="rect">
              <a:avLst/>
            </a:prstGeom>
            <a:noFill/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아이디 </a:t>
              </a: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/>
              </a:r>
              <a:b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</a:b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비밀번호 </a:t>
              </a:r>
              <a:b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</a:b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로그인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tretch>
            <a:fillRect/>
          </a:stretch>
        </p:blipFill>
        <p:spPr>
          <a:xfrm>
            <a:off x="4829586" y="-201611"/>
            <a:ext cx="3290325" cy="32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9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가로 글상자 13">
            <a:hlinkClick r:id="rId3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4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5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32" name="선 31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299" y="2572"/>
            <a:ext cx="12192000" cy="56653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가로 글상자 33"/>
          <p:cNvSpPr txBox="1"/>
          <p:nvPr/>
        </p:nvSpPr>
        <p:spPr>
          <a:xfrm>
            <a:off x="2801325" y="1105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4930186" y="1200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36" name="가로 글상자 35"/>
          <p:cNvSpPr txBox="1"/>
          <p:nvPr/>
        </p:nvSpPr>
        <p:spPr>
          <a:xfrm>
            <a:off x="1505925" y="1200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0426066" y="72450"/>
            <a:ext cx="889635" cy="463200"/>
            <a:chOff x="10616566" y="205800"/>
            <a:chExt cx="889635" cy="463200"/>
          </a:xfrm>
        </p:grpSpPr>
        <p:sp>
          <p:nvSpPr>
            <p:cNvPr id="38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9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705475" y="110694"/>
            <a:ext cx="937174" cy="371039"/>
            <a:chOff x="8829300" y="224994"/>
            <a:chExt cx="937174" cy="371039"/>
          </a:xfrm>
        </p:grpSpPr>
        <p:pic>
          <p:nvPicPr>
            <p:cNvPr id="41" name="그림 22">
              <a:hlinkClick r:id="" action="ppaction://noaction"/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42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sp>
        <p:nvSpPr>
          <p:cNvPr id="43" name="가로 글상자 42">
            <a:hlinkClick r:id="rId3" action="ppaction://hlinksldjump"/>
          </p:cNvPr>
          <p:cNvSpPr txBox="1"/>
          <p:nvPr/>
        </p:nvSpPr>
        <p:spPr>
          <a:xfrm>
            <a:off x="11065695" y="2659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pic>
        <p:nvPicPr>
          <p:cNvPr id="44" name="그림 1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9741967" y="72450"/>
            <a:ext cx="503123" cy="437400"/>
            <a:chOff x="9865792" y="186750"/>
            <a:chExt cx="503123" cy="437400"/>
          </a:xfrm>
        </p:grpSpPr>
        <p:pic>
          <p:nvPicPr>
            <p:cNvPr id="46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47" name="가로 글상자 10"/>
            <p:cNvSpPr txBox="1"/>
            <p:nvPr/>
          </p:nvSpPr>
          <p:spPr>
            <a:xfrm>
              <a:off x="9865792" y="235988"/>
              <a:ext cx="503124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48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9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9741967" y="84078"/>
            <a:ext cx="503123" cy="437400"/>
            <a:chOff x="9865792" y="198378"/>
            <a:chExt cx="503123" cy="437400"/>
          </a:xfrm>
        </p:grpSpPr>
        <p:pic>
          <p:nvPicPr>
            <p:cNvPr id="50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51" name="가로 글상자 10">
              <a:hlinkClick r:id="" action="ppaction://noaction"/>
            </p:cNvPr>
            <p:cNvSpPr txBox="1"/>
            <p:nvPr/>
          </p:nvSpPr>
          <p:spPr>
            <a:xfrm>
              <a:off x="9865792" y="235988"/>
              <a:ext cx="503124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52" name="가로 글상자 5"/>
          <p:cNvSpPr txBox="1"/>
          <p:nvPr/>
        </p:nvSpPr>
        <p:spPr>
          <a:xfrm>
            <a:off x="3896700" y="1105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87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</a:p>
        </p:txBody>
      </p:sp>
      <p:sp>
        <p:nvSpPr>
          <p:cNvPr id="62" name="가로 글상자 61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63" name="가로 글상자 62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65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6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68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69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sp>
        <p:nvSpPr>
          <p:cNvPr id="70" name="가로 글상자 69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pic>
        <p:nvPicPr>
          <p:cNvPr id="71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3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4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75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8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77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78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79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25625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1" name="TextBox 17"/>
          <p:cNvSpPr txBox="1"/>
          <p:nvPr/>
        </p:nvSpPr>
        <p:spPr>
          <a:xfrm>
            <a:off x="1344870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825625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3" name="TextBox 35"/>
          <p:cNvSpPr txBox="1"/>
          <p:nvPr/>
        </p:nvSpPr>
        <p:spPr>
          <a:xfrm>
            <a:off x="1565910" y="3227820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25625" y="1396019"/>
            <a:ext cx="2443544" cy="1811618"/>
          </a:xfrm>
          <a:prstGeom prst="rect">
            <a:avLst/>
          </a:prstGeom>
        </p:spPr>
      </p:pic>
      <p:sp>
        <p:nvSpPr>
          <p:cNvPr id="85" name="가로 글상자 84"/>
          <p:cNvSpPr txBox="1"/>
          <p:nvPr/>
        </p:nvSpPr>
        <p:spPr>
          <a:xfrm>
            <a:off x="806575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:480</a:t>
            </a:r>
          </a:p>
        </p:txBody>
      </p:sp>
      <p:sp>
        <p:nvSpPr>
          <p:cNvPr id="86" name="가로 글상자 85"/>
          <p:cNvSpPr txBox="1"/>
          <p:nvPr/>
        </p:nvSpPr>
        <p:spPr>
          <a:xfrm>
            <a:off x="2047397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214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502571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8" name="TextBox 17"/>
          <p:cNvSpPr txBox="1"/>
          <p:nvPr/>
        </p:nvSpPr>
        <p:spPr>
          <a:xfrm>
            <a:off x="4021816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502571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TextBox 35"/>
          <p:cNvSpPr txBox="1"/>
          <p:nvPr/>
        </p:nvSpPr>
        <p:spPr>
          <a:xfrm>
            <a:off x="4290060" y="3227820"/>
            <a:ext cx="107823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3483520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340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4724343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114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6187144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4" name="TextBox 17"/>
          <p:cNvSpPr txBox="1"/>
          <p:nvPr/>
        </p:nvSpPr>
        <p:spPr>
          <a:xfrm>
            <a:off x="6706389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187144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6" name="TextBox 35"/>
          <p:cNvSpPr txBox="1"/>
          <p:nvPr/>
        </p:nvSpPr>
        <p:spPr>
          <a:xfrm>
            <a:off x="6776085" y="3227820"/>
            <a:ext cx="14782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</a:t>
            </a:r>
          </a:p>
        </p:txBody>
      </p:sp>
      <p:sp>
        <p:nvSpPr>
          <p:cNvPr id="97" name="가로 글상자 96"/>
          <p:cNvSpPr txBox="1"/>
          <p:nvPr/>
        </p:nvSpPr>
        <p:spPr>
          <a:xfrm>
            <a:off x="6168093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98" name="가로 글상자 97"/>
          <p:cNvSpPr txBox="1"/>
          <p:nvPr/>
        </p:nvSpPr>
        <p:spPr>
          <a:xfrm>
            <a:off x="7408916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8807447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0" name="TextBox 17"/>
          <p:cNvSpPr txBox="1"/>
          <p:nvPr/>
        </p:nvSpPr>
        <p:spPr>
          <a:xfrm>
            <a:off x="9326692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8807447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2" name="TextBox 35"/>
          <p:cNvSpPr txBox="1"/>
          <p:nvPr/>
        </p:nvSpPr>
        <p:spPr>
          <a:xfrm>
            <a:off x="9547860" y="3227820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</a:p>
        </p:txBody>
      </p:sp>
      <p:sp>
        <p:nvSpPr>
          <p:cNvPr id="103" name="가로 글상자 102"/>
          <p:cNvSpPr txBox="1"/>
          <p:nvPr/>
        </p:nvSpPr>
        <p:spPr>
          <a:xfrm>
            <a:off x="8788396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100</a:t>
            </a:r>
          </a:p>
        </p:txBody>
      </p:sp>
      <p:sp>
        <p:nvSpPr>
          <p:cNvPr id="104" name="가로 글상자 103"/>
          <p:cNvSpPr txBox="1"/>
          <p:nvPr/>
        </p:nvSpPr>
        <p:spPr>
          <a:xfrm>
            <a:off x="10029218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40</a:t>
            </a: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500673" y="1396019"/>
            <a:ext cx="2445442" cy="1811618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187144" y="1396019"/>
            <a:ext cx="2443544" cy="1811618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807447" y="1398652"/>
            <a:ext cx="2434018" cy="1808985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825625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9" name="TextBox 17"/>
          <p:cNvSpPr txBox="1"/>
          <p:nvPr/>
        </p:nvSpPr>
        <p:spPr>
          <a:xfrm>
            <a:off x="1344870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825625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1" name="TextBox 35"/>
          <p:cNvSpPr txBox="1"/>
          <p:nvPr/>
        </p:nvSpPr>
        <p:spPr>
          <a:xfrm>
            <a:off x="1527810" y="5806165"/>
            <a:ext cx="1030605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Map2</a:t>
            </a: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25625" y="3974364"/>
            <a:ext cx="2443544" cy="1811618"/>
          </a:xfrm>
          <a:prstGeom prst="rect">
            <a:avLst/>
          </a:prstGeom>
        </p:spPr>
      </p:pic>
      <p:sp>
        <p:nvSpPr>
          <p:cNvPr id="113" name="가로 글상자 112"/>
          <p:cNvSpPr txBox="1"/>
          <p:nvPr/>
        </p:nvSpPr>
        <p:spPr>
          <a:xfrm>
            <a:off x="806575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30</a:t>
            </a:r>
          </a:p>
        </p:txBody>
      </p:sp>
      <p:sp>
        <p:nvSpPr>
          <p:cNvPr id="114" name="가로 글상자 113"/>
          <p:cNvSpPr txBox="1"/>
          <p:nvPr/>
        </p:nvSpPr>
        <p:spPr>
          <a:xfrm>
            <a:off x="2047397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502571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6" name="TextBox 17"/>
          <p:cNvSpPr txBox="1"/>
          <p:nvPr/>
        </p:nvSpPr>
        <p:spPr>
          <a:xfrm>
            <a:off x="4021816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3502571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8" name="TextBox 35"/>
          <p:cNvSpPr txBox="1"/>
          <p:nvPr/>
        </p:nvSpPr>
        <p:spPr>
          <a:xfrm>
            <a:off x="4251960" y="5806165"/>
            <a:ext cx="1163955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  <a:r>
              <a:rPr kumimoji="1" lang="en-US" altLang="ko-KR" sz="1300"/>
              <a:t>2</a:t>
            </a:r>
          </a:p>
        </p:txBody>
      </p:sp>
      <p:sp>
        <p:nvSpPr>
          <p:cNvPr id="119" name="가로 글상자 118"/>
          <p:cNvSpPr txBox="1"/>
          <p:nvPr/>
        </p:nvSpPr>
        <p:spPr>
          <a:xfrm>
            <a:off x="3483520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120" name="가로 글상자 119"/>
          <p:cNvSpPr txBox="1"/>
          <p:nvPr/>
        </p:nvSpPr>
        <p:spPr>
          <a:xfrm>
            <a:off x="4724343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24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187144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2" name="TextBox 17"/>
          <p:cNvSpPr txBox="1"/>
          <p:nvPr/>
        </p:nvSpPr>
        <p:spPr>
          <a:xfrm>
            <a:off x="6706389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6187144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4" name="TextBox 35"/>
          <p:cNvSpPr txBox="1"/>
          <p:nvPr/>
        </p:nvSpPr>
        <p:spPr>
          <a:xfrm>
            <a:off x="6737985" y="5806165"/>
            <a:ext cx="1564004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Seol-ack-mountain2</a:t>
            </a:r>
          </a:p>
        </p:txBody>
      </p:sp>
      <p:sp>
        <p:nvSpPr>
          <p:cNvPr id="125" name="가로 글상자 124"/>
          <p:cNvSpPr txBox="1"/>
          <p:nvPr/>
        </p:nvSpPr>
        <p:spPr>
          <a:xfrm>
            <a:off x="6168093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12</a:t>
            </a:r>
          </a:p>
        </p:txBody>
      </p:sp>
      <p:sp>
        <p:nvSpPr>
          <p:cNvPr id="126" name="가로 글상자 125"/>
          <p:cNvSpPr txBox="1"/>
          <p:nvPr/>
        </p:nvSpPr>
        <p:spPr>
          <a:xfrm>
            <a:off x="7408916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3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8807447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8" name="TextBox 17"/>
          <p:cNvSpPr txBox="1"/>
          <p:nvPr/>
        </p:nvSpPr>
        <p:spPr>
          <a:xfrm>
            <a:off x="9326692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8807447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0" name="TextBox 35"/>
          <p:cNvSpPr txBox="1"/>
          <p:nvPr/>
        </p:nvSpPr>
        <p:spPr>
          <a:xfrm>
            <a:off x="9509760" y="5806165"/>
            <a:ext cx="1030605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Map2</a:t>
            </a:r>
          </a:p>
        </p:txBody>
      </p:sp>
      <p:sp>
        <p:nvSpPr>
          <p:cNvPr id="131" name="가로 글상자 130"/>
          <p:cNvSpPr txBox="1"/>
          <p:nvPr/>
        </p:nvSpPr>
        <p:spPr>
          <a:xfrm>
            <a:off x="8788396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42</a:t>
            </a:r>
          </a:p>
        </p:txBody>
      </p:sp>
      <p:sp>
        <p:nvSpPr>
          <p:cNvPr id="132" name="가로 글상자 131"/>
          <p:cNvSpPr txBox="1"/>
          <p:nvPr/>
        </p:nvSpPr>
        <p:spPr>
          <a:xfrm>
            <a:off x="10029218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17</a:t>
            </a: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500673" y="3974364"/>
            <a:ext cx="2445442" cy="1811618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187144" y="3974364"/>
            <a:ext cx="2443544" cy="1811618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807447" y="3976997"/>
            <a:ext cx="2434018" cy="180898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갤러리</a:t>
            </a:r>
          </a:p>
        </p:txBody>
      </p:sp>
    </p:spTree>
    <p:extLst>
      <p:ext uri="{BB962C8B-B14F-4D97-AF65-F5344CB8AC3E}">
        <p14:creationId xmlns:p14="http://schemas.microsoft.com/office/powerpoint/2010/main" val="281081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63"/>
          <p:cNvSpPr/>
          <p:nvPr/>
        </p:nvSpPr>
        <p:spPr>
          <a:xfrm>
            <a:off x="3621168" y="2836389"/>
            <a:ext cx="6798806" cy="797629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300">
                <a:solidFill>
                  <a:schemeClr val="dk1"/>
                </a:solidFill>
              </a:rPr>
              <a:t>한국어 배우고 처음으로 그린 기린이다</a:t>
            </a:r>
            <a:r>
              <a:rPr lang="en-US" altLang="ko-KR" sz="1300">
                <a:solidFill>
                  <a:schemeClr val="dk1"/>
                </a:solidFill>
              </a:rPr>
              <a:t>.</a:t>
            </a:r>
            <a:r>
              <a:rPr lang="ko-KR" altLang="en-US" sz="1300">
                <a:solidFill>
                  <a:schemeClr val="dk1"/>
                </a:solidFill>
              </a:rPr>
              <a:t> 잘 부탁드려요</a:t>
            </a:r>
            <a:r>
              <a:rPr lang="en-US" altLang="ko-KR" sz="1300">
                <a:solidFill>
                  <a:schemeClr val="dk1"/>
                </a:solidFill>
              </a:rPr>
              <a:t>.</a:t>
            </a:r>
            <a:endParaRPr lang="ko-KR" altLang="en-US" sz="1300"/>
          </a:p>
        </p:txBody>
      </p:sp>
      <p:sp>
        <p:nvSpPr>
          <p:cNvPr id="71" name="직사각형 70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가로 글상자 4"/>
          <p:cNvSpPr txBox="1"/>
          <p:nvPr/>
        </p:nvSpPr>
        <p:spPr>
          <a:xfrm>
            <a:off x="3896700" y="186750"/>
            <a:ext cx="9000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갤러리</a:t>
            </a:r>
          </a:p>
        </p:txBody>
      </p:sp>
      <p:sp>
        <p:nvSpPr>
          <p:cNvPr id="73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4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7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79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sp>
        <p:nvSpPr>
          <p:cNvPr id="80" name="가로 글상자 15">
            <a:hlinkClick r:id="" action="ppaction://noaction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9824085" y="186750"/>
            <a:ext cx="503123" cy="437400"/>
            <a:chOff x="9865792" y="186750"/>
            <a:chExt cx="503123" cy="437400"/>
          </a:xfrm>
        </p:grpSpPr>
        <p:pic>
          <p:nvPicPr>
            <p:cNvPr id="82" name="그림 5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83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84" name="가로 글상자 19">
            <a:hlinkClick r:id="" action="ppaction://noaction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" action="ppaction://noaction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" action="ppaction://noaction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갤러리</a:t>
            </a:r>
            <a:r>
              <a:rPr lang="en-US" altLang="ko-KR" b="1" u="sng">
                <a:solidFill>
                  <a:schemeClr val="lt1"/>
                </a:solidFill>
              </a:rPr>
              <a:t> </a:t>
            </a:r>
            <a:r>
              <a:rPr lang="ko-KR" altLang="en-US" b="1" u="sng">
                <a:solidFill>
                  <a:schemeClr val="lt1"/>
                </a:solidFill>
              </a:rPr>
              <a:t>상세보기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016000" y="4070463"/>
            <a:ext cx="9918608" cy="2581736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27" name="그림 1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-46782" y="-528134"/>
            <a:ext cx="1465162" cy="1637662"/>
          </a:xfrm>
          <a:prstGeom prst="rect">
            <a:avLst/>
          </a:prstGeom>
        </p:spPr>
      </p:pic>
      <p:sp>
        <p:nvSpPr>
          <p:cNvPr id="129" name="직사각형 128"/>
          <p:cNvSpPr/>
          <p:nvPr/>
        </p:nvSpPr>
        <p:spPr>
          <a:xfrm>
            <a:off x="1345515" y="1391221"/>
            <a:ext cx="2054818" cy="2120711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3677625" y="1385748"/>
            <a:ext cx="6704385" cy="77964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100"/>
          </a:p>
        </p:txBody>
      </p:sp>
      <p:sp>
        <p:nvSpPr>
          <p:cNvPr id="133" name="직사각형 132"/>
          <p:cNvSpPr/>
          <p:nvPr/>
        </p:nvSpPr>
        <p:spPr>
          <a:xfrm flipV="1">
            <a:off x="1015999" y="3767368"/>
            <a:ext cx="9918608" cy="46733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 flipH="1">
            <a:off x="3875281" y="1595629"/>
            <a:ext cx="6187506" cy="36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b="1">
                <a:ln w="9525">
                  <a:solidFill>
                    <a:srgbClr val="FFFFFF"/>
                  </a:solidFill>
                </a:ln>
              </a:rPr>
              <a:t>제목 </a:t>
            </a:r>
            <a:r>
              <a:rPr kumimoji="1" lang="en-US" altLang="ko-KR" b="1">
                <a:ln w="9525">
                  <a:solidFill>
                    <a:srgbClr val="FFFFFF"/>
                  </a:solidFill>
                </a:ln>
              </a:rPr>
              <a:t>:</a:t>
            </a:r>
            <a:r>
              <a:rPr kumimoji="1" lang="ko-KR" altLang="en-US" b="1">
                <a:ln w="9525">
                  <a:solidFill>
                    <a:srgbClr val="FFFFFF"/>
                  </a:solidFill>
                </a:ln>
              </a:rPr>
              <a:t> 제가 그린 기린 그림 공유합니다</a:t>
            </a:r>
            <a:r>
              <a:rPr kumimoji="1" lang="en-US" altLang="ko-KR" b="1">
                <a:ln w="9525">
                  <a:solidFill>
                    <a:srgbClr val="FFFFFF"/>
                  </a:solidFill>
                </a:ln>
              </a:rPr>
              <a:t>.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082911" y="5170145"/>
            <a:ext cx="1399776" cy="2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100"/>
              <a:t>게시글 내용</a:t>
            </a:r>
          </a:p>
        </p:txBody>
      </p:sp>
      <p:sp>
        <p:nvSpPr>
          <p:cNvPr id="152" name="TextBox 151"/>
          <p:cNvSpPr txBox="1"/>
          <p:nvPr/>
        </p:nvSpPr>
        <p:spPr>
          <a:xfrm flipH="1">
            <a:off x="3679746" y="2494807"/>
            <a:ext cx="3292553" cy="253433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100"/>
              <a:t>작성 날짜 </a:t>
            </a:r>
            <a:r>
              <a:rPr kumimoji="1" lang="en-US" altLang="ko-KR" sz="1100"/>
              <a:t>: 20241109</a:t>
            </a:r>
          </a:p>
        </p:txBody>
      </p:sp>
      <p:sp>
        <p:nvSpPr>
          <p:cNvPr id="156" name="TextBox 151"/>
          <p:cNvSpPr txBox="1"/>
          <p:nvPr/>
        </p:nvSpPr>
        <p:spPr>
          <a:xfrm flipH="1">
            <a:off x="7089457" y="2494807"/>
            <a:ext cx="3292553" cy="256013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100"/>
              <a:t>댓글 </a:t>
            </a:r>
            <a:r>
              <a:rPr kumimoji="1" lang="en-US" altLang="ko-KR" sz="1100"/>
              <a:t>:</a:t>
            </a:r>
            <a:r>
              <a:rPr kumimoji="1" lang="ko-KR" altLang="en-US" sz="1100"/>
              <a:t> </a:t>
            </a:r>
            <a:r>
              <a:rPr kumimoji="1" lang="en-US" altLang="ko-KR" sz="1100"/>
              <a:t>[1]</a:t>
            </a:r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5999" y="4070463"/>
            <a:ext cx="9918608" cy="5427864"/>
          </a:xfrm>
          <a:prstGeom prst="rect">
            <a:avLst/>
          </a:prstGeom>
        </p:spPr>
      </p:pic>
      <p:sp>
        <p:nvSpPr>
          <p:cNvPr id="155" name="직사각형 154">
            <a:hlinkClick r:id=""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5291" y="1400746"/>
            <a:ext cx="2054818" cy="2104454"/>
          </a:xfrm>
          <a:prstGeom prst="rect">
            <a:avLst/>
          </a:prstGeom>
        </p:spPr>
      </p:pic>
      <p:sp>
        <p:nvSpPr>
          <p:cNvPr id="160" name="타원 159">
            <a:hlinkClick r:id="rId8" action="ppaction://hlinksldjump"/>
          </p:cNvPr>
          <p:cNvSpPr/>
          <p:nvPr/>
        </p:nvSpPr>
        <p:spPr>
          <a:xfrm>
            <a:off x="10763745" y="216538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161" name="타원 160">
            <a:hlinkClick r:id="rId9" action="ppaction://hlinksldjump"/>
          </p:cNvPr>
          <p:cNvSpPr/>
          <p:nvPr/>
        </p:nvSpPr>
        <p:spPr>
          <a:xfrm>
            <a:off x="10763745" y="3767368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sp>
        <p:nvSpPr>
          <p:cNvPr id="162" name="가로 글상자 161"/>
          <p:cNvSpPr txBox="1"/>
          <p:nvPr/>
        </p:nvSpPr>
        <p:spPr>
          <a:xfrm>
            <a:off x="3659268" y="2171981"/>
            <a:ext cx="6702264" cy="36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작성자 </a:t>
            </a:r>
            <a:r>
              <a:rPr lang="en-US" altLang="ko-KR" b="1"/>
              <a:t>:</a:t>
            </a:r>
            <a:r>
              <a:rPr lang="ko-KR" altLang="en-US" b="1"/>
              <a:t> </a:t>
            </a:r>
            <a:r>
              <a:rPr lang="en-US" altLang="ko-KR" b="1"/>
              <a:t>TheK-7728</a:t>
            </a:r>
          </a:p>
        </p:txBody>
      </p:sp>
    </p:spTree>
    <p:extLst>
      <p:ext uri="{BB962C8B-B14F-4D97-AF65-F5344CB8AC3E}">
        <p14:creationId xmlns:p14="http://schemas.microsoft.com/office/powerpoint/2010/main" val="335211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63743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82988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1737" y="0"/>
            <a:ext cx="9918608" cy="2058307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63743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504028" y="6587086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262" y="-3369557"/>
            <a:ext cx="9918608" cy="5427864"/>
          </a:xfrm>
          <a:prstGeom prst="rect">
            <a:avLst/>
          </a:prstGeom>
        </p:spPr>
      </p:pic>
      <p:sp>
        <p:nvSpPr>
          <p:cNvPr id="51" name="직사각형 50">
            <a:hlinkClick r:id=""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743" y="4755285"/>
            <a:ext cx="2443544" cy="1811618"/>
          </a:xfrm>
          <a:prstGeom prst="rect">
            <a:avLst/>
          </a:prstGeom>
        </p:spPr>
      </p:pic>
      <p:sp>
        <p:nvSpPr>
          <p:cNvPr id="53" name="가로 글상자 52"/>
          <p:cNvSpPr txBox="1"/>
          <p:nvPr/>
        </p:nvSpPr>
        <p:spPr>
          <a:xfrm>
            <a:off x="744693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1985515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440689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TextBox 17"/>
          <p:cNvSpPr txBox="1"/>
          <p:nvPr/>
        </p:nvSpPr>
        <p:spPr>
          <a:xfrm>
            <a:off x="3959934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440689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TextBox 35"/>
          <p:cNvSpPr txBox="1"/>
          <p:nvPr/>
        </p:nvSpPr>
        <p:spPr>
          <a:xfrm>
            <a:off x="4228178" y="6587086"/>
            <a:ext cx="107823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</a:p>
        </p:txBody>
      </p:sp>
      <p:sp>
        <p:nvSpPr>
          <p:cNvPr id="60" name="가로 글상자 59"/>
          <p:cNvSpPr txBox="1"/>
          <p:nvPr/>
        </p:nvSpPr>
        <p:spPr>
          <a:xfrm>
            <a:off x="3421638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61" name="가로 글상자 60"/>
          <p:cNvSpPr txBox="1"/>
          <p:nvPr/>
        </p:nvSpPr>
        <p:spPr>
          <a:xfrm>
            <a:off x="4662461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125262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3" name="TextBox 17"/>
          <p:cNvSpPr txBox="1"/>
          <p:nvPr/>
        </p:nvSpPr>
        <p:spPr>
          <a:xfrm>
            <a:off x="6644507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25262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5" name="TextBox 35"/>
          <p:cNvSpPr txBox="1"/>
          <p:nvPr/>
        </p:nvSpPr>
        <p:spPr>
          <a:xfrm>
            <a:off x="6714203" y="6587086"/>
            <a:ext cx="14782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</a:t>
            </a:r>
          </a:p>
        </p:txBody>
      </p:sp>
      <p:sp>
        <p:nvSpPr>
          <p:cNvPr id="67" name="가로 글상자 66"/>
          <p:cNvSpPr txBox="1"/>
          <p:nvPr/>
        </p:nvSpPr>
        <p:spPr>
          <a:xfrm>
            <a:off x="6106211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68" name="가로 글상자 67"/>
          <p:cNvSpPr txBox="1"/>
          <p:nvPr/>
        </p:nvSpPr>
        <p:spPr>
          <a:xfrm>
            <a:off x="7347034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745565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0" name="TextBox 17"/>
          <p:cNvSpPr txBox="1"/>
          <p:nvPr/>
        </p:nvSpPr>
        <p:spPr>
          <a:xfrm>
            <a:off x="9264810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8745565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TextBox 35"/>
          <p:cNvSpPr txBox="1"/>
          <p:nvPr/>
        </p:nvSpPr>
        <p:spPr>
          <a:xfrm>
            <a:off x="9143078" y="6587086"/>
            <a:ext cx="17830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단풍 사진 공유합니다</a:t>
            </a:r>
          </a:p>
        </p:txBody>
      </p:sp>
      <p:sp>
        <p:nvSpPr>
          <p:cNvPr id="74" name="가로 글상자 73"/>
          <p:cNvSpPr txBox="1"/>
          <p:nvPr/>
        </p:nvSpPr>
        <p:spPr>
          <a:xfrm>
            <a:off x="8726514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75" name="가로 글상자 74"/>
          <p:cNvSpPr txBox="1"/>
          <p:nvPr/>
        </p:nvSpPr>
        <p:spPr>
          <a:xfrm>
            <a:off x="9967336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8791" y="4755284"/>
            <a:ext cx="2445442" cy="181161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25262" y="4755285"/>
            <a:ext cx="2443544" cy="1811618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45565" y="4757918"/>
            <a:ext cx="2434018" cy="1808985"/>
          </a:xfrm>
          <a:prstGeom prst="rect">
            <a:avLst/>
          </a:prstGeom>
        </p:spPr>
      </p:pic>
      <p:sp>
        <p:nvSpPr>
          <p:cNvPr id="84" name="오른쪽 화살표 83"/>
          <p:cNvSpPr/>
          <p:nvPr/>
        </p:nvSpPr>
        <p:spPr>
          <a:xfrm>
            <a:off x="11125022" y="6545036"/>
            <a:ext cx="918483" cy="3129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5" name="오른쪽 화살표 84"/>
          <p:cNvSpPr/>
          <p:nvPr/>
        </p:nvSpPr>
        <p:spPr>
          <a:xfrm rot="10800000">
            <a:off x="-61881" y="6545036"/>
            <a:ext cx="918483" cy="3129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 flipV="1">
            <a:off x="825625" y="3472274"/>
            <a:ext cx="10296646" cy="46405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25625" y="4297281"/>
            <a:ext cx="10296645" cy="4571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92" name="TextBox 2"/>
          <p:cNvSpPr txBox="1"/>
          <p:nvPr/>
        </p:nvSpPr>
        <p:spPr>
          <a:xfrm>
            <a:off x="2065716" y="3582834"/>
            <a:ext cx="877163" cy="256641"/>
          </a:xfrm>
          <a:prstGeom prst="rect">
            <a:avLst/>
          </a:prstGeom>
          <a:noFill/>
          <a:ln>
            <a:solidFill>
              <a:srgbClr val="BFBFB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100" b="1">
                <a:solidFill>
                  <a:schemeClr val="lt1"/>
                </a:solidFill>
              </a:rPr>
              <a:t>미스터리</a:t>
            </a:r>
          </a:p>
        </p:txBody>
      </p:sp>
      <p:sp>
        <p:nvSpPr>
          <p:cNvPr id="93" name="TextBox 3"/>
          <p:cNvSpPr txBox="1"/>
          <p:nvPr/>
        </p:nvSpPr>
        <p:spPr>
          <a:xfrm>
            <a:off x="2008566" y="3858525"/>
            <a:ext cx="6908803" cy="243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000">
                <a:solidFill>
                  <a:schemeClr val="lt1"/>
                </a:solidFill>
              </a:rPr>
              <a:t>그림 잘 보고 갑니다</a:t>
            </a:r>
            <a:r>
              <a:rPr kumimoji="1" lang="en-US" altLang="ko-KR" sz="1000">
                <a:solidFill>
                  <a:schemeClr val="lt1"/>
                </a:solidFill>
              </a:rPr>
              <a:t>.</a:t>
            </a:r>
            <a:r>
              <a:rPr kumimoji="1" lang="ko-KR" altLang="en-US" sz="1000">
                <a:solidFill>
                  <a:schemeClr val="lt1"/>
                </a:solidFill>
              </a:rPr>
              <a:t> 한국말 잘하시는데요</a:t>
            </a:r>
            <a:r>
              <a:rPr kumimoji="1" lang="en-US" altLang="ko-KR" sz="1000">
                <a:solidFill>
                  <a:schemeClr val="lt1"/>
                </a:solidFill>
              </a:rPr>
              <a:t>?</a:t>
            </a:r>
          </a:p>
        </p:txBody>
      </p:sp>
      <p:sp>
        <p:nvSpPr>
          <p:cNvPr id="94" name="타원 93"/>
          <p:cNvSpPr/>
          <p:nvPr/>
        </p:nvSpPr>
        <p:spPr>
          <a:xfrm>
            <a:off x="952500" y="3541373"/>
            <a:ext cx="939675" cy="706777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28612" y="3488955"/>
            <a:ext cx="992137" cy="826781"/>
          </a:xfrm>
          <a:prstGeom prst="rect">
            <a:avLst/>
          </a:prstGeom>
        </p:spPr>
      </p:pic>
      <p:sp>
        <p:nvSpPr>
          <p:cNvPr id="96" name="하트 95"/>
          <p:cNvSpPr/>
          <p:nvPr/>
        </p:nvSpPr>
        <p:spPr>
          <a:xfrm>
            <a:off x="10669865" y="3650880"/>
            <a:ext cx="214280" cy="179861"/>
          </a:xfrm>
          <a:prstGeom prst="heart">
            <a:avLst/>
          </a:prstGeom>
          <a:solidFill>
            <a:srgbClr val="FFFFFF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97" name="가로 글상자 96"/>
          <p:cNvSpPr txBox="1"/>
          <p:nvPr/>
        </p:nvSpPr>
        <p:spPr>
          <a:xfrm>
            <a:off x="10492800" y="3829950"/>
            <a:ext cx="581845" cy="21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>
                <a:solidFill>
                  <a:schemeClr val="lt1"/>
                </a:solidFill>
              </a:rPr>
              <a:t>11</a:t>
            </a:r>
          </a:p>
        </p:txBody>
      </p:sp>
      <p:sp>
        <p:nvSpPr>
          <p:cNvPr id="98" name="TextBox 4"/>
          <p:cNvSpPr txBox="1"/>
          <p:nvPr/>
        </p:nvSpPr>
        <p:spPr>
          <a:xfrm>
            <a:off x="9878845" y="4027010"/>
            <a:ext cx="1767300" cy="22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00" i="1">
                <a:solidFill>
                  <a:schemeClr val="lt1"/>
                </a:solidFill>
              </a:rPr>
              <a:t>2024-11-20</a:t>
            </a:r>
            <a:r>
              <a:rPr kumimoji="1" lang="ko-KR" altLang="en-US" sz="900" i="1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99" name="직사각형 98"/>
          <p:cNvSpPr/>
          <p:nvPr/>
        </p:nvSpPr>
        <p:spPr>
          <a:xfrm flipV="1">
            <a:off x="825625" y="2285312"/>
            <a:ext cx="10296646" cy="46405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25625" y="3110320"/>
            <a:ext cx="10296645" cy="4571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01" name="가로 글상자 100"/>
          <p:cNvSpPr txBox="1"/>
          <p:nvPr/>
        </p:nvSpPr>
        <p:spPr>
          <a:xfrm>
            <a:off x="854200" y="2398393"/>
            <a:ext cx="10220445" cy="31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댓글 작성</a:t>
            </a:r>
            <a:r>
              <a:rPr lang="en-US" altLang="ko-KR" sz="1500">
                <a:solidFill>
                  <a:srgbClr val="D9D9D9"/>
                </a:solidFill>
              </a:rPr>
              <a:t>..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0408480" y="2398393"/>
            <a:ext cx="608135" cy="608135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/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244250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63"/>
          <p:cNvSpPr/>
          <p:nvPr/>
        </p:nvSpPr>
        <p:spPr>
          <a:xfrm>
            <a:off x="1016000" y="2289105"/>
            <a:ext cx="9842260" cy="680901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300">
                <a:solidFill>
                  <a:srgbClr val="D9D9D9"/>
                </a:solidFill>
              </a:rPr>
              <a:t>여기에 내용 입력</a:t>
            </a:r>
            <a:r>
              <a:rPr lang="en-US" altLang="ko-KR" sz="1300">
                <a:solidFill>
                  <a:srgbClr val="D9D9D9"/>
                </a:solidFill>
              </a:rPr>
              <a:t>.</a:t>
            </a:r>
            <a:r>
              <a:rPr lang="ko-KR" altLang="en-US" sz="1300">
                <a:solidFill>
                  <a:srgbClr val="D9D9D9"/>
                </a:solidFill>
              </a:rPr>
              <a:t>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가로 글상자 4"/>
          <p:cNvSpPr txBox="1"/>
          <p:nvPr/>
        </p:nvSpPr>
        <p:spPr>
          <a:xfrm>
            <a:off x="3896700" y="186750"/>
            <a:ext cx="9000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갤러리</a:t>
            </a:r>
          </a:p>
        </p:txBody>
      </p:sp>
      <p:sp>
        <p:nvSpPr>
          <p:cNvPr id="73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4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7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79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sp>
        <p:nvSpPr>
          <p:cNvPr id="80" name="가로 글상자 15">
            <a:hlinkClick r:id="" action="ppaction://noaction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9824085" y="186750"/>
            <a:ext cx="503123" cy="437400"/>
            <a:chOff x="9865792" y="186750"/>
            <a:chExt cx="503123" cy="437400"/>
          </a:xfrm>
        </p:grpSpPr>
        <p:pic>
          <p:nvPicPr>
            <p:cNvPr id="82" name="그림 5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83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84" name="가로 글상자 19">
            <a:hlinkClick r:id="" action="ppaction://noaction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" action="ppaction://noaction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" action="ppaction://noaction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갤러리 글쓰기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016000" y="3162300"/>
            <a:ext cx="9918608" cy="2873262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이곳에 파일을 올려 사진을 업로드하세요</a:t>
            </a:r>
            <a:r>
              <a:rPr lang="en-US" altLang="ko-KR"/>
              <a:t>.</a:t>
            </a:r>
          </a:p>
        </p:txBody>
      </p:sp>
      <p:pic>
        <p:nvPicPr>
          <p:cNvPr id="127" name="그림 1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-46782" y="-528134"/>
            <a:ext cx="1465162" cy="1637662"/>
          </a:xfrm>
          <a:prstGeom prst="rect">
            <a:avLst/>
          </a:prstGeom>
        </p:spPr>
      </p:pic>
      <p:sp>
        <p:nvSpPr>
          <p:cNvPr id="132" name="직사각형 131"/>
          <p:cNvSpPr/>
          <p:nvPr/>
        </p:nvSpPr>
        <p:spPr>
          <a:xfrm>
            <a:off x="1015999" y="1385748"/>
            <a:ext cx="9842261" cy="77964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100"/>
          </a:p>
        </p:txBody>
      </p:sp>
      <p:sp>
        <p:nvSpPr>
          <p:cNvPr id="136" name="TextBox 135"/>
          <p:cNvSpPr txBox="1"/>
          <p:nvPr/>
        </p:nvSpPr>
        <p:spPr>
          <a:xfrm flipH="1">
            <a:off x="2843376" y="1595629"/>
            <a:ext cx="6187506" cy="36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b="1">
                <a:ln w="9525">
                  <a:solidFill>
                    <a:srgbClr val="FFFFFF"/>
                  </a:solidFill>
                </a:ln>
              </a:rPr>
              <a:t>여기에 제목 입력</a:t>
            </a:r>
          </a:p>
        </p:txBody>
      </p:sp>
    </p:spTree>
    <p:extLst>
      <p:ext uri="{BB962C8B-B14F-4D97-AF65-F5344CB8AC3E}">
        <p14:creationId xmlns:p14="http://schemas.microsoft.com/office/powerpoint/2010/main" val="401279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가로 글상자 5"/>
          <p:cNvSpPr txBox="1"/>
          <p:nvPr/>
        </p:nvSpPr>
        <p:spPr>
          <a:xfrm>
            <a:off x="6932656" y="1443552"/>
            <a:ext cx="245384" cy="36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" name="가로 글상자 7"/>
          <p:cNvSpPr txBox="1"/>
          <p:nvPr/>
        </p:nvSpPr>
        <p:spPr>
          <a:xfrm>
            <a:off x="2447106" y="-520065"/>
            <a:ext cx="3388884" cy="771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K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4807" y="84881"/>
            <a:ext cx="4772691" cy="6669186"/>
          </a:xfrm>
          <a:prstGeom prst="rect">
            <a:avLst/>
          </a:prstGeom>
          <a:ln>
            <a:solidFill>
              <a:schemeClr val="lt1"/>
            </a:solidFill>
          </a:ln>
        </p:spPr>
      </p:pic>
    </p:spTree>
    <p:extLst>
      <p:ext uri="{BB962C8B-B14F-4D97-AF65-F5344CB8AC3E}">
        <p14:creationId xmlns:p14="http://schemas.microsoft.com/office/powerpoint/2010/main" val="41676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</a:p>
        </p:txBody>
      </p:sp>
      <p:sp>
        <p:nvSpPr>
          <p:cNvPr id="11" name="가로 글상자 10">
            <a:hlinkClick r:id="rId3" action="ppaction://hlinksldjump"/>
          </p:cNvPr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23" name="그림 22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9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24" name="가로 글상자 23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1877906" y="404638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777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9" name="가로 글상자 8">
            <a:hlinkClick r:id="rId7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7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7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0247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60875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9174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5272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33222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1887247" y="65634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68301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3" name="가로 글상자 62">
            <a:hlinkClick r:id="rId8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41499" y="4772700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9" name="그림 98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13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67331" y="824196"/>
            <a:ext cx="11857338" cy="1302892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8" name="타원 67">
            <a:hlinkClick r:id="rId14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69" name="타원 68">
            <a:hlinkClick r:id="rId15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2" name="그림 5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3" name="가로 글상자 10">
              <a:hlinkClick r:id="rId17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79" name="오른쪽 화살표 78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35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37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38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39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8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84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85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86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87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88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sp>
        <p:nvSpPr>
          <p:cNvPr id="89" name="가로 글상자 88"/>
          <p:cNvSpPr txBox="1"/>
          <p:nvPr/>
        </p:nvSpPr>
        <p:spPr>
          <a:xfrm>
            <a:off x="1886879" y="6787852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0" name="가로 글상자 89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6256507" y="633222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6256507" y="65634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3" name="가로 글상자 92"/>
          <p:cNvSpPr txBox="1"/>
          <p:nvPr/>
        </p:nvSpPr>
        <p:spPr>
          <a:xfrm>
            <a:off x="6256139" y="6787852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95" name="그림 5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96" name="가로 글상자 10">
              <a:hlinkClick r:id="rId17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00" name="가로 글상자 5">
            <a:hlinkClick r:id="rId18" action="ppaction://hlinksldjump"/>
          </p:cNvPr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3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25275"/>
            <a:ext cx="1218870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프로모션 배너</a:t>
            </a:r>
            <a:r>
              <a:rPr lang="en-US" altLang="ko-KR"/>
              <a:t>(bx </a:t>
            </a:r>
            <a:r>
              <a:rPr lang="ko-KR" altLang="en-US"/>
              <a:t>슬라이더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10483216" y="2838314"/>
            <a:ext cx="1248285" cy="3026386"/>
            <a:chOff x="10483215" y="2838314"/>
            <a:chExt cx="1248285" cy="3026386"/>
          </a:xfrm>
        </p:grpSpPr>
        <p:grpSp>
          <p:nvGrpSpPr>
            <p:cNvPr id="70" name="그룹 69"/>
            <p:cNvGrpSpPr/>
            <p:nvPr/>
          </p:nvGrpSpPr>
          <p:grpSpPr>
            <a:xfrm>
              <a:off x="10483215" y="2943900"/>
              <a:ext cx="1124550" cy="2920800"/>
              <a:chOff x="12604673" y="4301701"/>
              <a:chExt cx="1124550" cy="2920800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2616215" y="4301701"/>
                <a:ext cx="1101466" cy="2920800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lvl="0" algn="ctr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채팅</a:t>
                </a: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2604673" y="6978323"/>
                <a:ext cx="1124550" cy="244177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7" name="사각형 설명선 66"/>
              <p:cNvSpPr/>
              <p:nvPr/>
            </p:nvSpPr>
            <p:spPr>
              <a:xfrm>
                <a:off x="12841499" y="4772700"/>
                <a:ext cx="658285" cy="260647"/>
              </a:xfrm>
              <a:prstGeom prst="wedgeRectCallout">
                <a:avLst>
                  <a:gd name="adj1" fmla="val -54624"/>
                  <a:gd name="adj2" fmla="val 119842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73" name="십자형 72">
              <a:hlinkClick r:id="rId6" action="ppaction://hlinksldjump"/>
            </p:cNvPr>
            <p:cNvSpPr/>
            <p:nvPr/>
          </p:nvSpPr>
          <p:spPr>
            <a:xfrm rot="2257348">
              <a:off x="11484030" y="2838314"/>
              <a:ext cx="247470" cy="234187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75" name="타원 74">
            <a:hlinkClick r:id="rId7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76" name="타원 75">
            <a:hlinkClick r:id="rId8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8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9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80" name="가로 글상자 7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1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1" name="가로 글상자 80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</a:p>
        </p:txBody>
      </p:sp>
      <p:sp>
        <p:nvSpPr>
          <p:cNvPr id="82" name="가로 글상자 81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</a:p>
        </p:txBody>
      </p:sp>
      <p:sp>
        <p:nvSpPr>
          <p:cNvPr id="83" name="가로 글상자 82"/>
          <p:cNvSpPr txBox="1"/>
          <p:nvPr/>
        </p:nvSpPr>
        <p:spPr>
          <a:xfrm>
            <a:off x="1887247" y="392077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18872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21199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470400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69269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85367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89" name="오른쪽 화살표 88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오른쪽 화살표 89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1" name="가로 글상자 90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</a:p>
        </p:txBody>
      </p:sp>
      <p:sp>
        <p:nvSpPr>
          <p:cNvPr id="93" name="가로 글상자 92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1887247" y="6332220"/>
            <a:ext cx="3609653" cy="21907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5" name="가로 글상자 94"/>
          <p:cNvSpPr txBox="1"/>
          <p:nvPr/>
        </p:nvSpPr>
        <p:spPr>
          <a:xfrm>
            <a:off x="188724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grpSp>
        <p:nvGrpSpPr>
          <p:cNvPr id="96" name="그룹 95"/>
          <p:cNvGrpSpPr/>
          <p:nvPr/>
        </p:nvGrpSpPr>
        <p:grpSpPr>
          <a:xfrm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97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98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99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0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103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4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5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6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7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sp>
        <p:nvSpPr>
          <p:cNvPr id="108" name="가로 글상자 107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09" name="가로 글상자 108"/>
          <p:cNvSpPr txBox="1"/>
          <p:nvPr/>
        </p:nvSpPr>
        <p:spPr>
          <a:xfrm>
            <a:off x="6256507" y="6332220"/>
            <a:ext cx="3609653" cy="21907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10" name="가로 글상자 109"/>
          <p:cNvSpPr txBox="1"/>
          <p:nvPr/>
        </p:nvSpPr>
        <p:spPr>
          <a:xfrm>
            <a:off x="625650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11" name="오른쪽 화살표 110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14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15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16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2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2" animBg="1"/>
      <p:bldP spid="75" grpId="0" animBg="1"/>
      <p:bldP spid="7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25275"/>
            <a:ext cx="1218870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프로모션 배너</a:t>
            </a:r>
            <a:r>
              <a:rPr lang="en-US" altLang="ko-KR"/>
              <a:t>(bx </a:t>
            </a:r>
            <a:r>
              <a:rPr lang="ko-KR" altLang="en-US"/>
              <a:t>슬라이더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10483215" y="2533985"/>
            <a:ext cx="1202536" cy="3042384"/>
            <a:chOff x="10483215" y="2533985"/>
            <a:chExt cx="1202536" cy="3042384"/>
          </a:xfrm>
        </p:grpSpPr>
        <p:grpSp>
          <p:nvGrpSpPr>
            <p:cNvPr id="70" name="그룹 69"/>
            <p:cNvGrpSpPr/>
            <p:nvPr/>
          </p:nvGrpSpPr>
          <p:grpSpPr>
            <a:xfrm>
              <a:off x="10483215" y="2655570"/>
              <a:ext cx="1124550" cy="2920800"/>
              <a:chOff x="12604673" y="4301701"/>
              <a:chExt cx="1124550" cy="2920800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2616215" y="4301701"/>
                <a:ext cx="1101466" cy="2920800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lvl="0" algn="ctr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챗봇</a:t>
                </a: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2604673" y="6978323"/>
                <a:ext cx="1124550" cy="244177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7" name="사각형 설명선 66"/>
              <p:cNvSpPr/>
              <p:nvPr/>
            </p:nvSpPr>
            <p:spPr>
              <a:xfrm>
                <a:off x="12841499" y="4772700"/>
                <a:ext cx="658285" cy="260647"/>
              </a:xfrm>
              <a:prstGeom prst="wedgeRectCallout">
                <a:avLst>
                  <a:gd name="adj1" fmla="val -54624"/>
                  <a:gd name="adj2" fmla="val 119842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73" name="십자형 72">
              <a:hlinkClick r:id="rId6" action="ppaction://hlinksldjump"/>
            </p:cNvPr>
            <p:cNvSpPr/>
            <p:nvPr/>
          </p:nvSpPr>
          <p:spPr>
            <a:xfrm rot="2257348">
              <a:off x="11438281" y="2533985"/>
              <a:ext cx="247470" cy="234187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75" name="타원 74">
            <a:hlinkClick r:id="rId7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76" name="타원 75">
            <a:hlinkClick r:id="rId8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8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9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80" name="가로 글상자 7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1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11" name="오른쪽 화살표 110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3" name="가로 글상자 112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</a:p>
        </p:txBody>
      </p:sp>
      <p:sp>
        <p:nvSpPr>
          <p:cNvPr id="114" name="가로 글상자 113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</a:p>
        </p:txBody>
      </p:sp>
      <p:sp>
        <p:nvSpPr>
          <p:cNvPr id="115" name="가로 글상자 114"/>
          <p:cNvSpPr txBox="1"/>
          <p:nvPr/>
        </p:nvSpPr>
        <p:spPr>
          <a:xfrm>
            <a:off x="1877906" y="404638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18777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520247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3460875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69174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85272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121" name="오른쪽 화살표 120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2" name="오른쪽 화살표 121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3" name="가로 글상자 122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</a:p>
        </p:txBody>
      </p:sp>
      <p:sp>
        <p:nvSpPr>
          <p:cNvPr id="124" name="가로 글상자 123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</a:p>
        </p:txBody>
      </p:sp>
      <p:sp>
        <p:nvSpPr>
          <p:cNvPr id="125" name="가로 글상자 124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26" name="가로 글상자 125"/>
          <p:cNvSpPr txBox="1"/>
          <p:nvPr/>
        </p:nvSpPr>
        <p:spPr>
          <a:xfrm>
            <a:off x="1887247" y="6332220"/>
            <a:ext cx="3609653" cy="21907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27" name="가로 글상자 126"/>
          <p:cNvSpPr txBox="1"/>
          <p:nvPr/>
        </p:nvSpPr>
        <p:spPr>
          <a:xfrm>
            <a:off x="188724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28" name="가로 글상자 127"/>
          <p:cNvSpPr txBox="1"/>
          <p:nvPr/>
        </p:nvSpPr>
        <p:spPr>
          <a:xfrm>
            <a:off x="1887247" y="68301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grpSp>
        <p:nvGrpSpPr>
          <p:cNvPr id="129" name="그룹 128"/>
          <p:cNvGrpSpPr/>
          <p:nvPr/>
        </p:nvGrpSpPr>
        <p:grpSpPr>
          <a:xfrm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130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1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2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3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4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136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7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8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9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40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sp>
        <p:nvSpPr>
          <p:cNvPr id="141" name="가로 글상자 140"/>
          <p:cNvSpPr txBox="1"/>
          <p:nvPr/>
        </p:nvSpPr>
        <p:spPr>
          <a:xfrm>
            <a:off x="1886879" y="6787852"/>
            <a:ext cx="3609653" cy="22064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42" name="가로 글상자 141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43" name="가로 글상자 142"/>
          <p:cNvSpPr txBox="1"/>
          <p:nvPr/>
        </p:nvSpPr>
        <p:spPr>
          <a:xfrm>
            <a:off x="6256507" y="6332220"/>
            <a:ext cx="3609653" cy="21907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44" name="가로 글상자 143"/>
          <p:cNvSpPr txBox="1"/>
          <p:nvPr/>
        </p:nvSpPr>
        <p:spPr>
          <a:xfrm>
            <a:off x="625650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45" name="가로 글상자 144"/>
          <p:cNvSpPr txBox="1"/>
          <p:nvPr/>
        </p:nvSpPr>
        <p:spPr>
          <a:xfrm>
            <a:off x="6256139" y="6787852"/>
            <a:ext cx="3609653" cy="22064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47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48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9865792" y="199650"/>
            <a:ext cx="503123" cy="446145"/>
            <a:chOff x="9865792" y="152025"/>
            <a:chExt cx="503123" cy="446145"/>
          </a:xfrm>
        </p:grpSpPr>
        <p:pic>
          <p:nvPicPr>
            <p:cNvPr id="150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93702" y="152025"/>
              <a:ext cx="447303" cy="437400"/>
            </a:xfrm>
            <a:prstGeom prst="rect">
              <a:avLst/>
            </a:prstGeom>
          </p:spPr>
        </p:pic>
        <p:sp>
          <p:nvSpPr>
            <p:cNvPr id="151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5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2" animBg="1"/>
      <p:bldP spid="75" grpId="0" animBg="1"/>
      <p:bldP spid="7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-9525" y="1015844"/>
            <a:ext cx="12192000" cy="28382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3299" y="2572"/>
            <a:ext cx="12192000" cy="10227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9051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854376" y="224850"/>
            <a:ext cx="937174" cy="371039"/>
            <a:chOff x="8829300" y="224994"/>
            <a:chExt cx="937174" cy="37103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9" name="가로 글상자 18"/>
            <p:cNvSpPr txBox="1"/>
            <p:nvPr/>
          </p:nvSpPr>
          <p:spPr>
            <a:xfrm>
              <a:off x="8829300" y="228600"/>
              <a:ext cx="714374" cy="360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24" name="가로 글상자 23"/>
          <p:cNvSpPr txBox="1"/>
          <p:nvPr/>
        </p:nvSpPr>
        <p:spPr>
          <a:xfrm>
            <a:off x="6234802" y="230004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1887247" y="386362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872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21199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70400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9269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5367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9398606" y="5241301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938486">
            <a:off x="1887247" y="5241300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18872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6" name="가로 글상자 35"/>
          <p:cNvSpPr txBox="1"/>
          <p:nvPr/>
        </p:nvSpPr>
        <p:spPr>
          <a:xfrm>
            <a:off x="18872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7" name="가로 글상자 36"/>
          <p:cNvSpPr txBox="1"/>
          <p:nvPr/>
        </p:nvSpPr>
        <p:spPr>
          <a:xfrm>
            <a:off x="18967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18967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18872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0" name="가로 글상자 39"/>
          <p:cNvSpPr txBox="1"/>
          <p:nvPr/>
        </p:nvSpPr>
        <p:spPr>
          <a:xfrm>
            <a:off x="62306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62306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62401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62401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62306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8242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8338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62306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62306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37806" y="4793529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9" name="타원 68">
            <a:hlinkClick r:id="rId6" action="ppaction://hlinksldjump"/>
          </p:cNvPr>
          <p:cNvSpPr/>
          <p:nvPr/>
        </p:nvSpPr>
        <p:spPr>
          <a:xfrm>
            <a:off x="10582095" y="459350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687034" y="1701007"/>
            <a:ext cx="3659709" cy="1929105"/>
            <a:chOff x="12705374" y="617220"/>
            <a:chExt cx="1101466" cy="1929105"/>
          </a:xfrm>
        </p:grpSpPr>
        <p:sp>
          <p:nvSpPr>
            <p:cNvPr id="57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실시간</a:t>
              </a:r>
            </a:p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검색어 순위</a:t>
              </a:r>
            </a:p>
          </p:txBody>
        </p:sp>
        <p:sp>
          <p:nvSpPr>
            <p:cNvPr id="58" name="가로 글상자 57"/>
            <p:cNvSpPr txBox="1"/>
            <p:nvPr/>
          </p:nvSpPr>
          <p:spPr>
            <a:xfrm>
              <a:off x="12867299" y="12610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12876825" y="1423003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2</a:t>
              </a:r>
            </a:p>
          </p:txBody>
        </p:sp>
        <p:sp>
          <p:nvSpPr>
            <p:cNvPr id="60" name="가로 글상자 59"/>
            <p:cNvSpPr txBox="1"/>
            <p:nvPr/>
          </p:nvSpPr>
          <p:spPr>
            <a:xfrm>
              <a:off x="12876825" y="15658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3</a:t>
              </a:r>
            </a:p>
          </p:txBody>
        </p:sp>
        <p:sp>
          <p:nvSpPr>
            <p:cNvPr id="61" name="가로 글상자 60"/>
            <p:cNvSpPr txBox="1"/>
            <p:nvPr/>
          </p:nvSpPr>
          <p:spPr>
            <a:xfrm>
              <a:off x="12876825" y="17182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4</a:t>
              </a:r>
            </a:p>
          </p:txBody>
        </p:sp>
        <p:sp>
          <p:nvSpPr>
            <p:cNvPr id="62" name="가로 글상자 61"/>
            <p:cNvSpPr txBox="1"/>
            <p:nvPr/>
          </p:nvSpPr>
          <p:spPr>
            <a:xfrm>
              <a:off x="12886348" y="1870678"/>
              <a:ext cx="693347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5</a:t>
              </a:r>
            </a:p>
          </p:txBody>
        </p:sp>
      </p:grpSp>
      <p:sp>
        <p:nvSpPr>
          <p:cNvPr id="74" name="직사각형 73">
            <a:hlinkClick r:id="rId7" action="ppaction://hlinksldjump"/>
          </p:cNvPr>
          <p:cNvSpPr/>
          <p:nvPr/>
        </p:nvSpPr>
        <p:spPr>
          <a:xfrm>
            <a:off x="2137090" y="1075481"/>
            <a:ext cx="8924294" cy="443268"/>
          </a:xfrm>
          <a:prstGeom prst="rect">
            <a:avLst/>
          </a:prstGeom>
          <a:noFill/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여기에 검색어 입력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9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80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7401675" y="1701007"/>
            <a:ext cx="3659709" cy="1929105"/>
            <a:chOff x="12705374" y="617220"/>
            <a:chExt cx="1101466" cy="1929105"/>
          </a:xfrm>
        </p:grpSpPr>
        <p:sp>
          <p:nvSpPr>
            <p:cNvPr id="82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 기록</a:t>
              </a:r>
            </a:p>
          </p:txBody>
        </p:sp>
        <p:sp>
          <p:nvSpPr>
            <p:cNvPr id="83" name="가로 글상자 57"/>
            <p:cNvSpPr txBox="1"/>
            <p:nvPr/>
          </p:nvSpPr>
          <p:spPr>
            <a:xfrm>
              <a:off x="12867299" y="12610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</p:grpSp>
      <p:sp>
        <p:nvSpPr>
          <p:cNvPr id="84" name="가로 글상자 83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86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87" name="가로 글상자 10">
              <a:hlinkClick r:id="rId11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9863137" y="196275"/>
            <a:ext cx="503123" cy="437400"/>
            <a:chOff x="9865792" y="198378"/>
            <a:chExt cx="503123" cy="437400"/>
          </a:xfrm>
        </p:grpSpPr>
        <p:pic>
          <p:nvPicPr>
            <p:cNvPr id="89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90" name="가로 글상자 10">
              <a:hlinkClick r:id="rId11" action="ppaction://hlinksldjump"/>
            </p:cNvPr>
            <p:cNvSpPr txBox="1"/>
            <p:nvPr/>
          </p:nvSpPr>
          <p:spPr>
            <a:xfrm>
              <a:off x="9865792" y="235987"/>
              <a:ext cx="505779" cy="364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9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9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27 0.00440 L -0.65419 0.12907 " pathEditMode="relative" ptsTypes="">
                                      <p:cBhvr>
                                        <p:cTn id="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1"/>
                            </p:stCondLst>
                            <p:childTnLst>
                              <p:par>
                                <p:cTn id="1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2"/>
                            </p:stCondLst>
                            <p:childTnLst>
                              <p:par>
                                <p:cTn id="1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1" grpId="2" animBg="1"/>
      <p:bldP spid="74" grpId="1" animBg="1"/>
      <p:bldP spid="81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3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6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7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sp>
        <p:nvSpPr>
          <p:cNvPr id="18" name="가로 글상자 17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" y="7568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의 검색 결과가 </a:t>
            </a:r>
            <a:r>
              <a:rPr lang="en-US" altLang="ko-KR">
                <a:solidFill>
                  <a:schemeClr val="lt1"/>
                </a:solidFill>
              </a:rPr>
              <a:t>6 </a:t>
            </a:r>
            <a:r>
              <a:rPr lang="ko-KR" altLang="en-US">
                <a:solidFill>
                  <a:schemeClr val="lt1"/>
                </a:solidFill>
              </a:rPr>
              <a:t>건 있습니다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740326" y="21839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6231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740326" y="31098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740325" y="35489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740326" y="39798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740325" y="4418999"/>
            <a:ext cx="10296795" cy="28444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6</a:t>
            </a:r>
          </a:p>
        </p:txBody>
      </p:sp>
      <p:sp>
        <p:nvSpPr>
          <p:cNvPr id="29" name="위쪽 화살표 28"/>
          <p:cNvSpPr/>
          <p:nvPr/>
        </p:nvSpPr>
        <p:spPr>
          <a:xfrm>
            <a:off x="11506201" y="5307749"/>
            <a:ext cx="567915" cy="637500"/>
          </a:xfrm>
          <a:prstGeom prst="upArrow">
            <a:avLst>
              <a:gd name="adj1" fmla="val 50000"/>
              <a:gd name="adj2" fmla="val 4218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900">
                <a:solidFill>
                  <a:schemeClr val="dk1"/>
                </a:solidFill>
              </a:rPr>
              <a:t>top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7226753" y="21839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26753" y="25993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226753" y="3062204"/>
            <a:ext cx="1958207" cy="366796"/>
            <a:chOff x="9016172" y="2183999"/>
            <a:chExt cx="2045213" cy="366796"/>
          </a:xfrm>
        </p:grpSpPr>
        <p:sp>
          <p:nvSpPr>
            <p:cNvPr id="38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226753" y="3548999"/>
            <a:ext cx="1958207" cy="366796"/>
            <a:chOff x="9016172" y="2183999"/>
            <a:chExt cx="2045213" cy="366796"/>
          </a:xfrm>
        </p:grpSpPr>
        <p:sp>
          <p:nvSpPr>
            <p:cNvPr id="41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226753" y="3956017"/>
            <a:ext cx="1958207" cy="366796"/>
            <a:chOff x="9016172" y="2183999"/>
            <a:chExt cx="2045213" cy="366796"/>
          </a:xfrm>
        </p:grpSpPr>
        <p:sp>
          <p:nvSpPr>
            <p:cNvPr id="44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226753" y="4371374"/>
            <a:ext cx="1958207" cy="366796"/>
            <a:chOff x="9016172" y="2183999"/>
            <a:chExt cx="2045213" cy="366796"/>
          </a:xfrm>
        </p:grpSpPr>
        <p:sp>
          <p:nvSpPr>
            <p:cNvPr id="47" name="가로 글상자 29"/>
            <p:cNvSpPr txBox="1"/>
            <p:nvPr/>
          </p:nvSpPr>
          <p:spPr>
            <a:xfrm>
              <a:off x="9016171" y="2183996"/>
              <a:ext cx="2045213" cy="341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8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21911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26231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9451849" y="30693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9451849" y="35489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9451849" y="39560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9451849" y="4374967"/>
            <a:ext cx="907542" cy="338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1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57" name="가로 글상자 56"/>
          <p:cNvSpPr txBox="1"/>
          <p:nvPr/>
        </p:nvSpPr>
        <p:spPr>
          <a:xfrm>
            <a:off x="740325" y="1673999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041313" y="21911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041313" y="26293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041313" y="3069389"/>
            <a:ext cx="854532" cy="367231"/>
            <a:chOff x="6698670" y="2191184"/>
            <a:chExt cx="892500" cy="367231"/>
          </a:xfrm>
        </p:grpSpPr>
        <p:sp>
          <p:nvSpPr>
            <p:cNvPr id="6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6" name="가로 글상자 58"/>
            <p:cNvSpPr txBox="1"/>
            <p:nvPr/>
          </p:nvSpPr>
          <p:spPr>
            <a:xfrm>
              <a:off x="7171169" y="2191184"/>
              <a:ext cx="419999" cy="338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041313" y="3522779"/>
            <a:ext cx="854532" cy="361516"/>
            <a:chOff x="6698670" y="2191184"/>
            <a:chExt cx="892500" cy="361516"/>
          </a:xfrm>
        </p:grpSpPr>
        <p:sp>
          <p:nvSpPr>
            <p:cNvPr id="6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9" name="가로 글상자 58"/>
            <p:cNvSpPr txBox="1"/>
            <p:nvPr/>
          </p:nvSpPr>
          <p:spPr>
            <a:xfrm>
              <a:off x="7171169" y="2191184"/>
              <a:ext cx="419999" cy="33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041313" y="3962834"/>
            <a:ext cx="854532" cy="359611"/>
            <a:chOff x="6698670" y="2191184"/>
            <a:chExt cx="892500" cy="359611"/>
          </a:xfrm>
        </p:grpSpPr>
        <p:sp>
          <p:nvSpPr>
            <p:cNvPr id="7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72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041313" y="4398779"/>
            <a:ext cx="854532" cy="361816"/>
            <a:chOff x="6698670" y="2191183"/>
            <a:chExt cx="892500" cy="361816"/>
          </a:xfrm>
        </p:grpSpPr>
        <p:sp>
          <p:nvSpPr>
            <p:cNvPr id="74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75" name="가로 글상자 58"/>
            <p:cNvSpPr txBox="1"/>
            <p:nvPr/>
          </p:nvSpPr>
          <p:spPr>
            <a:xfrm>
              <a:off x="7171169" y="2191183"/>
              <a:ext cx="419999" cy="333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21911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0345812" y="26231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0345812" y="31170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0345812" y="35525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0345812" y="39628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0345812" y="444860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21911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25955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4" name="가로 글상자 58"/>
          <p:cNvSpPr txBox="1"/>
          <p:nvPr/>
        </p:nvSpPr>
        <p:spPr>
          <a:xfrm>
            <a:off x="10731950" y="30617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5" name="가로 글상자 58"/>
          <p:cNvSpPr txBox="1"/>
          <p:nvPr/>
        </p:nvSpPr>
        <p:spPr>
          <a:xfrm>
            <a:off x="10731950" y="35525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6" name="가로 글상자 58"/>
          <p:cNvSpPr txBox="1"/>
          <p:nvPr/>
        </p:nvSpPr>
        <p:spPr>
          <a:xfrm>
            <a:off x="10731950" y="39317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7" name="가로 글상자 58"/>
          <p:cNvSpPr txBox="1"/>
          <p:nvPr/>
        </p:nvSpPr>
        <p:spPr>
          <a:xfrm>
            <a:off x="10731950" y="4370939"/>
            <a:ext cx="402133" cy="332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9" name="가로 글상자 88"/>
          <p:cNvSpPr txBox="1"/>
          <p:nvPr/>
        </p:nvSpPr>
        <p:spPr>
          <a:xfrm>
            <a:off x="0" y="6495705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c(</a:t>
            </a:r>
            <a:r>
              <a:rPr lang="ko-KR" altLang="en-US"/>
              <a:t>아이콘</a:t>
            </a:r>
            <a:r>
              <a:rPr lang="en-US" altLang="ko-KR"/>
              <a:t>)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21911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25993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2632245" y="3096561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</a:p>
        </p:txBody>
      </p:sp>
      <p:sp>
        <p:nvSpPr>
          <p:cNvPr id="93" name="가로 글상자 92"/>
          <p:cNvSpPr txBox="1"/>
          <p:nvPr/>
        </p:nvSpPr>
        <p:spPr>
          <a:xfrm>
            <a:off x="2634615" y="35489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갤러리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2632245" y="393176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모임</a:t>
            </a:r>
          </a:p>
        </p:txBody>
      </p:sp>
      <p:sp>
        <p:nvSpPr>
          <p:cNvPr id="95" name="가로 글상자 94"/>
          <p:cNvSpPr txBox="1"/>
          <p:nvPr/>
        </p:nvSpPr>
        <p:spPr>
          <a:xfrm>
            <a:off x="2632245" y="44189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정보</a:t>
            </a:r>
          </a:p>
        </p:txBody>
      </p:sp>
      <p:sp>
        <p:nvSpPr>
          <p:cNvPr id="97" name="가로 글상자 96"/>
          <p:cNvSpPr txBox="1"/>
          <p:nvPr/>
        </p:nvSpPr>
        <p:spPr>
          <a:xfrm>
            <a:off x="0" y="5945249"/>
            <a:ext cx="12192000" cy="362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7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8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</a:p>
        </p:txBody>
      </p:sp>
      <p:cxnSp>
        <p:nvCxnSpPr>
          <p:cNvPr id="98" name="선 97"/>
          <p:cNvCxnSpPr/>
          <p:nvPr/>
        </p:nvCxnSpPr>
        <p:spPr>
          <a:xfrm>
            <a:off x="0" y="4908838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표 99"/>
          <p:cNvGraphicFramePr>
            <a:graphicFrameLocks noGrp="1"/>
          </p:cNvGraphicFramePr>
          <p:nvPr/>
        </p:nvGraphicFramePr>
        <p:xfrm>
          <a:off x="4064000" y="5122329"/>
          <a:ext cx="4064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1" name="가로 글상자 100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-474780" y="-514556"/>
            <a:ext cx="1804470" cy="1637662"/>
            <a:chOff x="-465255" y="-456356"/>
            <a:chExt cx="1804470" cy="1465162"/>
          </a:xfrm>
        </p:grpSpPr>
        <p:sp>
          <p:nvSpPr>
            <p:cNvPr id="103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1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04" name="그림 19">
              <a:hlinkClick r:id="rId11" action="ppaction://hlinksldjump"/>
            </p:cNvPr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05" name="그룹 104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06" name="그림 5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07" name="가로 글상자 10">
              <a:hlinkClick r:id="rId13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08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0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2349</Words>
  <Application>Microsoft Office PowerPoint</Application>
  <PresentationFormat>와이드스크린</PresentationFormat>
  <Paragraphs>1170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Calibri</vt:lpstr>
      <vt:lpstr>한컴오피스</vt:lpstr>
      <vt:lpstr>the K 세미프로젝트 디지털 프로토타입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 세미프로젝트 디지털 프로토타입 </dc:title>
  <dc:creator>USER</dc:creator>
  <cp:lastModifiedBy>김한민</cp:lastModifiedBy>
  <cp:revision>348</cp:revision>
  <dcterms:created xsi:type="dcterms:W3CDTF">2024-11-14T08:42:24Z</dcterms:created>
  <dcterms:modified xsi:type="dcterms:W3CDTF">2024-11-24T08:46:53Z</dcterms:modified>
  <cp:version>12.0.0.3747</cp:version>
</cp:coreProperties>
</file>